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4"/>
    <p:sldMasterId id="2147483851" r:id="rId5"/>
  </p:sldMasterIdLst>
  <p:notesMasterIdLst>
    <p:notesMasterId r:id="rId26"/>
  </p:notesMasterIdLst>
  <p:sldIdLst>
    <p:sldId id="256" r:id="rId6"/>
    <p:sldId id="258" r:id="rId7"/>
    <p:sldId id="266" r:id="rId8"/>
    <p:sldId id="259" r:id="rId9"/>
    <p:sldId id="262" r:id="rId10"/>
    <p:sldId id="260" r:id="rId11"/>
    <p:sldId id="270" r:id="rId12"/>
    <p:sldId id="263" r:id="rId13"/>
    <p:sldId id="264" r:id="rId14"/>
    <p:sldId id="265" r:id="rId15"/>
    <p:sldId id="271" r:id="rId16"/>
    <p:sldId id="272" r:id="rId17"/>
    <p:sldId id="269" r:id="rId18"/>
    <p:sldId id="267" r:id="rId19"/>
    <p:sldId id="268" r:id="rId20"/>
    <p:sldId id="273" r:id="rId21"/>
    <p:sldId id="279" r:id="rId22"/>
    <p:sldId id="280" r:id="rId23"/>
    <p:sldId id="278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09B258-FF51-4976-A65B-32A060FEF71B}" v="8" dt="2021-03-21T21:44:46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Shargh" userId="5dfd8099-374c-4ecc-985d-a8cafb29216f" providerId="ADAL" clId="{872F4EB2-639D-4445-A0C0-F7DB2FA67CE4}"/>
    <pc:docChg chg="undo redo custSel mod addSld delSld modSld">
      <pc:chgData name="Sean Shargh" userId="5dfd8099-374c-4ecc-985d-a8cafb29216f" providerId="ADAL" clId="{872F4EB2-639D-4445-A0C0-F7DB2FA67CE4}" dt="2021-03-07T23:23:45.692" v="3228" actId="20577"/>
      <pc:docMkLst>
        <pc:docMk/>
      </pc:docMkLst>
      <pc:sldChg chg="modSp mod">
        <pc:chgData name="Sean Shargh" userId="5dfd8099-374c-4ecc-985d-a8cafb29216f" providerId="ADAL" clId="{872F4EB2-639D-4445-A0C0-F7DB2FA67CE4}" dt="2021-03-06T22:42:11.665" v="1217"/>
        <pc:sldMkLst>
          <pc:docMk/>
          <pc:sldMk cId="109857222" sldId="256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new del mod setBg delDesignElem">
        <pc:chgData name="Sean Shargh" userId="5dfd8099-374c-4ecc-985d-a8cafb29216f" providerId="ADAL" clId="{872F4EB2-639D-4445-A0C0-F7DB2FA67CE4}" dt="2021-03-06T22:41:25.823" v="1210" actId="47"/>
        <pc:sldMkLst>
          <pc:docMk/>
          <pc:sldMk cId="348637643" sldId="257"/>
        </pc:sldMkLst>
        <pc:spChg chg="mod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2" creationId="{2E554070-6CC4-493B-BE9C-22A44B1795ED}"/>
          </ac:spMkLst>
        </pc:spChg>
        <pc:spChg chg="add del mod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3" creationId="{0173E4B4-90D1-4C1A-B18F-9878B1C2D249}"/>
          </ac:spMkLst>
        </pc:spChg>
        <pc:spChg chg="add del">
          <ac:chgData name="Sean Shargh" userId="5dfd8099-374c-4ecc-985d-a8cafb29216f" providerId="ADAL" clId="{872F4EB2-639D-4445-A0C0-F7DB2FA67CE4}" dt="2021-03-06T22:26:22.391" v="507" actId="26606"/>
          <ac:spMkLst>
            <pc:docMk/>
            <pc:sldMk cId="348637643" sldId="257"/>
            <ac:spMk id="5" creationId="{324E43EB-867C-4B35-9A5C-E435157C7297}"/>
          </ac:spMkLst>
        </pc:spChg>
        <pc:spChg chg="add del">
          <ac:chgData name="Sean Shargh" userId="5dfd8099-374c-4ecc-985d-a8cafb29216f" providerId="ADAL" clId="{872F4EB2-639D-4445-A0C0-F7DB2FA67CE4}" dt="2021-03-06T22:40:07.487" v="1189"/>
          <ac:spMkLst>
            <pc:docMk/>
            <pc:sldMk cId="348637643" sldId="257"/>
            <ac:spMk id="8" creationId="{BC052280-388E-4151-A1EB-5236D4FCCA28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9" creationId="{ECAF1E58-D170-4EF3-8E1A-992DA3688FC2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11" creationId="{3EACCB19-3F29-416E-BD93-24BDDE3739C5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13" creationId="{39C41423-F9F7-4333-A541-61582D3D23E3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15" creationId="{A66DA090-6BD9-45CC-B782-02767069BFB3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17" creationId="{BA9F93AF-9489-4B8A-AA6B-1B00D3CA68C2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19" creationId="{2F459F0B-865B-481D-9AC3-15C76A336007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21" creationId="{61CDB3A6-B686-4E1D-AD52-3DC038A45EE3}"/>
          </ac:spMkLst>
        </pc:spChg>
        <pc:spChg chg="add del">
          <ac:chgData name="Sean Shargh" userId="5dfd8099-374c-4ecc-985d-a8cafb29216f" providerId="ADAL" clId="{872F4EB2-639D-4445-A0C0-F7DB2FA67CE4}" dt="2021-03-06T22:27:04.005" v="533" actId="26606"/>
          <ac:spMkLst>
            <pc:docMk/>
            <pc:sldMk cId="348637643" sldId="257"/>
            <ac:spMk id="23" creationId="{3D38E400-4F30-481D-A5DC-5AA21A2CB8A1}"/>
          </ac:spMkLst>
        </pc:spChg>
        <pc:spChg chg="add del">
          <ac:chgData name="Sean Shargh" userId="5dfd8099-374c-4ecc-985d-a8cafb29216f" providerId="ADAL" clId="{872F4EB2-639D-4445-A0C0-F7DB2FA67CE4}" dt="2021-03-06T22:27:00.774" v="523" actId="26606"/>
          <ac:spMkLst>
            <pc:docMk/>
            <pc:sldMk cId="348637643" sldId="257"/>
            <ac:spMk id="27" creationId="{2D94F95D-89EF-455B-9F54-0F4231363A8B}"/>
          </ac:spMkLst>
        </pc:spChg>
        <pc:spChg chg="add del">
          <ac:chgData name="Sean Shargh" userId="5dfd8099-374c-4ecc-985d-a8cafb29216f" providerId="ADAL" clId="{872F4EB2-639D-4445-A0C0-F7DB2FA67CE4}" dt="2021-03-06T22:27:00.774" v="523" actId="26606"/>
          <ac:spMkLst>
            <pc:docMk/>
            <pc:sldMk cId="348637643" sldId="257"/>
            <ac:spMk id="40" creationId="{A1AE21A0-AA96-4557-AB48-66255CF0AD7F}"/>
          </ac:spMkLst>
        </pc:spChg>
        <pc:grpChg chg="add del">
          <ac:chgData name="Sean Shargh" userId="5dfd8099-374c-4ecc-985d-a8cafb29216f" providerId="ADAL" clId="{872F4EB2-639D-4445-A0C0-F7DB2FA67CE4}" dt="2021-03-06T22:26:22.391" v="507" actId="26606"/>
          <ac:grpSpMkLst>
            <pc:docMk/>
            <pc:sldMk cId="348637643" sldId="257"/>
            <ac:grpSpMk id="6" creationId="{01B1A260-8A72-4E08-82CC-DB3DB0A49F35}"/>
          </ac:grpSpMkLst>
        </pc:grpChg>
        <pc:grpChg chg="add del">
          <ac:chgData name="Sean Shargh" userId="5dfd8099-374c-4ecc-985d-a8cafb29216f" providerId="ADAL" clId="{872F4EB2-639D-4445-A0C0-F7DB2FA67CE4}" dt="2021-03-06T22:27:00.774" v="523" actId="26606"/>
          <ac:grpSpMkLst>
            <pc:docMk/>
            <pc:sldMk cId="348637643" sldId="257"/>
            <ac:grpSpMk id="29" creationId="{612B9F8D-6DD1-481E-8CCE-81A7EEB15F57}"/>
          </ac:grpSpMkLst>
        </pc:grpChg>
        <pc:graphicFrameChg chg="add del mod modGraphic">
          <ac:chgData name="Sean Shargh" userId="5dfd8099-374c-4ecc-985d-a8cafb29216f" providerId="ADAL" clId="{872F4EB2-639D-4445-A0C0-F7DB2FA67CE4}" dt="2021-03-06T22:27:04.005" v="533" actId="26606"/>
          <ac:graphicFrameMkLst>
            <pc:docMk/>
            <pc:sldMk cId="348637643" sldId="257"/>
            <ac:graphicFrameMk id="22" creationId="{6FF5E714-9A52-42E9-A955-E13046DA497F}"/>
          </ac:graphicFrameMkLst>
        </pc:graphicFrameChg>
        <pc:cxnChg chg="add del">
          <ac:chgData name="Sean Shargh" userId="5dfd8099-374c-4ecc-985d-a8cafb29216f" providerId="ADAL" clId="{872F4EB2-639D-4445-A0C0-F7DB2FA67CE4}" dt="2021-03-06T22:40:07.487" v="1189"/>
          <ac:cxnSpMkLst>
            <pc:docMk/>
            <pc:sldMk cId="348637643" sldId="257"/>
            <ac:cxnSpMk id="10" creationId="{744251C3-E720-4363-8AF0-20AD319374F0}"/>
          </ac:cxnSpMkLst>
        </pc:cxnChg>
      </pc:sldChg>
      <pc:sldChg chg="modSp new mod">
        <pc:chgData name="Sean Shargh" userId="5dfd8099-374c-4ecc-985d-a8cafb29216f" providerId="ADAL" clId="{872F4EB2-639D-4445-A0C0-F7DB2FA67CE4}" dt="2021-03-06T22:51:03.276" v="1847" actId="20577"/>
        <pc:sldMkLst>
          <pc:docMk/>
          <pc:sldMk cId="996603124" sldId="258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996603124" sldId="258"/>
            <ac:spMk id="2" creationId="{0842FAEC-8435-4B64-BF7E-06A1D047B67D}"/>
          </ac:spMkLst>
        </pc:spChg>
        <pc:spChg chg="mod">
          <ac:chgData name="Sean Shargh" userId="5dfd8099-374c-4ecc-985d-a8cafb29216f" providerId="ADAL" clId="{872F4EB2-639D-4445-A0C0-F7DB2FA67CE4}" dt="2021-03-06T22:51:03.276" v="1847" actId="20577"/>
          <ac:spMkLst>
            <pc:docMk/>
            <pc:sldMk cId="996603124" sldId="258"/>
            <ac:spMk id="3" creationId="{48D88209-16A1-41F3-8115-2B614198F4A5}"/>
          </ac:spMkLst>
        </pc:spChg>
      </pc:sldChg>
      <pc:sldChg chg="modSp new mod">
        <pc:chgData name="Sean Shargh" userId="5dfd8099-374c-4ecc-985d-a8cafb29216f" providerId="ADAL" clId="{872F4EB2-639D-4445-A0C0-F7DB2FA67CE4}" dt="2021-03-07T23:15:52.629" v="2566" actId="113"/>
        <pc:sldMkLst>
          <pc:docMk/>
          <pc:sldMk cId="3285774441" sldId="259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3285774441" sldId="259"/>
            <ac:spMk id="2" creationId="{185CD601-FE91-49D2-B711-5116E5E0C373}"/>
          </ac:spMkLst>
        </pc:spChg>
        <pc:spChg chg="mod">
          <ac:chgData name="Sean Shargh" userId="5dfd8099-374c-4ecc-985d-a8cafb29216f" providerId="ADAL" clId="{872F4EB2-639D-4445-A0C0-F7DB2FA67CE4}" dt="2021-03-07T23:15:52.629" v="2566" actId="113"/>
          <ac:spMkLst>
            <pc:docMk/>
            <pc:sldMk cId="3285774441" sldId="259"/>
            <ac:spMk id="3" creationId="{852B7ACA-EA39-425D-B8EE-821511C340A7}"/>
          </ac:spMkLst>
        </pc:spChg>
      </pc:sldChg>
      <pc:sldChg chg="modSp new mod">
        <pc:chgData name="Sean Shargh" userId="5dfd8099-374c-4ecc-985d-a8cafb29216f" providerId="ADAL" clId="{872F4EB2-639D-4445-A0C0-F7DB2FA67CE4}" dt="2021-03-07T23:19:45.404" v="2660" actId="5793"/>
        <pc:sldMkLst>
          <pc:docMk/>
          <pc:sldMk cId="4152399621" sldId="260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4152399621" sldId="260"/>
            <ac:spMk id="2" creationId="{28FC6D16-10BC-4012-99F5-BE9C4B89FD30}"/>
          </ac:spMkLst>
        </pc:spChg>
        <pc:spChg chg="mod">
          <ac:chgData name="Sean Shargh" userId="5dfd8099-374c-4ecc-985d-a8cafb29216f" providerId="ADAL" clId="{872F4EB2-639D-4445-A0C0-F7DB2FA67CE4}" dt="2021-03-07T23:19:45.404" v="2660" actId="5793"/>
          <ac:spMkLst>
            <pc:docMk/>
            <pc:sldMk cId="4152399621" sldId="260"/>
            <ac:spMk id="3" creationId="{0DAD91DB-DE2E-4D14-8DD7-AE9B6700136F}"/>
          </ac:spMkLst>
        </pc:spChg>
      </pc:sldChg>
      <pc:sldChg chg="addSp modSp add mod">
        <pc:chgData name="Sean Shargh" userId="5dfd8099-374c-4ecc-985d-a8cafb29216f" providerId="ADAL" clId="{872F4EB2-639D-4445-A0C0-F7DB2FA67CE4}" dt="2021-03-06T22:32:45.175" v="755" actId="1076"/>
        <pc:sldMkLst>
          <pc:docMk/>
          <pc:sldMk cId="3731745077" sldId="262"/>
        </pc:sldMkLst>
        <pc:spChg chg="add mod">
          <ac:chgData name="Sean Shargh" userId="5dfd8099-374c-4ecc-985d-a8cafb29216f" providerId="ADAL" clId="{872F4EB2-639D-4445-A0C0-F7DB2FA67CE4}" dt="2021-03-06T22:32:38.015" v="753" actId="1076"/>
          <ac:spMkLst>
            <pc:docMk/>
            <pc:sldMk cId="3731745077" sldId="262"/>
            <ac:spMk id="2" creationId="{3B361BC7-1C56-4800-AB2A-B4EF1F40FAAA}"/>
          </ac:spMkLst>
        </pc:spChg>
        <pc:spChg chg="add mod">
          <ac:chgData name="Sean Shargh" userId="5dfd8099-374c-4ecc-985d-a8cafb29216f" providerId="ADAL" clId="{872F4EB2-639D-4445-A0C0-F7DB2FA67CE4}" dt="2021-03-06T22:32:45.175" v="755" actId="1076"/>
          <ac:spMkLst>
            <pc:docMk/>
            <pc:sldMk cId="3731745077" sldId="262"/>
            <ac:spMk id="6" creationId="{44D557D0-12F5-43CE-97B6-CBF8EE0C76F4}"/>
          </ac:spMkLst>
        </pc:spChg>
        <pc:picChg chg="mod">
          <ac:chgData name="Sean Shargh" userId="5dfd8099-374c-4ecc-985d-a8cafb29216f" providerId="ADAL" clId="{872F4EB2-639D-4445-A0C0-F7DB2FA67CE4}" dt="2021-03-06T22:32:35.273" v="752" actId="1076"/>
          <ac:picMkLst>
            <pc:docMk/>
            <pc:sldMk cId="3731745077" sldId="262"/>
            <ac:picMk id="5" creationId="{94B82D8F-0841-425C-BA11-94688C9DE926}"/>
          </ac:picMkLst>
        </pc:picChg>
      </pc:sldChg>
      <pc:sldChg chg="modSp new mod">
        <pc:chgData name="Sean Shargh" userId="5dfd8099-374c-4ecc-985d-a8cafb29216f" providerId="ADAL" clId="{872F4EB2-639D-4445-A0C0-F7DB2FA67CE4}" dt="2021-03-07T23:18:48.211" v="2608" actId="20577"/>
        <pc:sldMkLst>
          <pc:docMk/>
          <pc:sldMk cId="3076838448" sldId="263"/>
        </pc:sldMkLst>
        <pc:spChg chg="mod">
          <ac:chgData name="Sean Shargh" userId="5dfd8099-374c-4ecc-985d-a8cafb29216f" providerId="ADAL" clId="{872F4EB2-639D-4445-A0C0-F7DB2FA67CE4}" dt="2021-03-06T22:44:46.240" v="1423" actId="20577"/>
          <ac:spMkLst>
            <pc:docMk/>
            <pc:sldMk cId="3076838448" sldId="263"/>
            <ac:spMk id="2" creationId="{839D5653-A67F-4106-86C1-F499297693D6}"/>
          </ac:spMkLst>
        </pc:spChg>
        <pc:spChg chg="mod">
          <ac:chgData name="Sean Shargh" userId="5dfd8099-374c-4ecc-985d-a8cafb29216f" providerId="ADAL" clId="{872F4EB2-639D-4445-A0C0-F7DB2FA67CE4}" dt="2021-03-07T23:18:48.211" v="2608" actId="20577"/>
          <ac:spMkLst>
            <pc:docMk/>
            <pc:sldMk cId="3076838448" sldId="263"/>
            <ac:spMk id="3" creationId="{6AF2A3BF-D062-4C12-8106-8A5035A4ECC6}"/>
          </ac:spMkLst>
        </pc:spChg>
      </pc:sldChg>
      <pc:sldChg chg="modSp new mod">
        <pc:chgData name="Sean Shargh" userId="5dfd8099-374c-4ecc-985d-a8cafb29216f" providerId="ADAL" clId="{872F4EB2-639D-4445-A0C0-F7DB2FA67CE4}" dt="2021-03-06T22:59:50.674" v="2562" actId="20577"/>
        <pc:sldMkLst>
          <pc:docMk/>
          <pc:sldMk cId="303008595" sldId="264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303008595" sldId="264"/>
            <ac:spMk id="2" creationId="{83492A70-B8DA-475F-8DA9-E04BC1F43280}"/>
          </ac:spMkLst>
        </pc:spChg>
        <pc:spChg chg="mod">
          <ac:chgData name="Sean Shargh" userId="5dfd8099-374c-4ecc-985d-a8cafb29216f" providerId="ADAL" clId="{872F4EB2-639D-4445-A0C0-F7DB2FA67CE4}" dt="2021-03-06T22:59:50.674" v="2562" actId="20577"/>
          <ac:spMkLst>
            <pc:docMk/>
            <pc:sldMk cId="303008595" sldId="264"/>
            <ac:spMk id="3" creationId="{A75B0E7A-CA45-4E1A-BF14-CFBF0F544F66}"/>
          </ac:spMkLst>
        </pc:spChg>
      </pc:sldChg>
      <pc:sldChg chg="addSp delSp modSp new mod modNotesTx">
        <pc:chgData name="Sean Shargh" userId="5dfd8099-374c-4ecc-985d-a8cafb29216f" providerId="ADAL" clId="{872F4EB2-639D-4445-A0C0-F7DB2FA67CE4}" dt="2021-03-06T22:42:11.825" v="1220" actId="27636"/>
        <pc:sldMkLst>
          <pc:docMk/>
          <pc:sldMk cId="3213558410" sldId="265"/>
        </pc:sldMkLst>
        <pc:spChg chg="mod">
          <ac:chgData name="Sean Shargh" userId="5dfd8099-374c-4ecc-985d-a8cafb29216f" providerId="ADAL" clId="{872F4EB2-639D-4445-A0C0-F7DB2FA67CE4}" dt="2021-03-06T22:42:11.665" v="1217"/>
          <ac:spMkLst>
            <pc:docMk/>
            <pc:sldMk cId="3213558410" sldId="265"/>
            <ac:spMk id="2" creationId="{553A9972-791B-4DE8-A441-6A782633A21E}"/>
          </ac:spMkLst>
        </pc:spChg>
        <pc:spChg chg="del">
          <ac:chgData name="Sean Shargh" userId="5dfd8099-374c-4ecc-985d-a8cafb29216f" providerId="ADAL" clId="{872F4EB2-639D-4445-A0C0-F7DB2FA67CE4}" dt="2021-03-06T22:35:05.218" v="902"/>
          <ac:spMkLst>
            <pc:docMk/>
            <pc:sldMk cId="3213558410" sldId="265"/>
            <ac:spMk id="3" creationId="{1BBF4BFC-0563-4E0B-8BED-3D437A1D8E96}"/>
          </ac:spMkLst>
        </pc:spChg>
        <pc:spChg chg="add del mod">
          <ac:chgData name="Sean Shargh" userId="5dfd8099-374c-4ecc-985d-a8cafb29216f" providerId="ADAL" clId="{872F4EB2-639D-4445-A0C0-F7DB2FA67CE4}" dt="2021-03-06T22:35:13.793" v="903"/>
          <ac:spMkLst>
            <pc:docMk/>
            <pc:sldMk cId="3213558410" sldId="265"/>
            <ac:spMk id="4" creationId="{F3396B14-E959-4122-80EE-FAA427DDFA70}"/>
          </ac:spMkLst>
        </pc:spChg>
        <pc:spChg chg="add del mod">
          <ac:chgData name="Sean Shargh" userId="5dfd8099-374c-4ecc-985d-a8cafb29216f" providerId="ADAL" clId="{872F4EB2-639D-4445-A0C0-F7DB2FA67CE4}" dt="2021-03-06T22:35:13.793" v="903"/>
          <ac:spMkLst>
            <pc:docMk/>
            <pc:sldMk cId="3213558410" sldId="265"/>
            <ac:spMk id="5" creationId="{85F56E3C-EBE6-46F4-9770-11112274B608}"/>
          </ac:spMkLst>
        </pc:spChg>
        <pc:spChg chg="add mod">
          <ac:chgData name="Sean Shargh" userId="5dfd8099-374c-4ecc-985d-a8cafb29216f" providerId="ADAL" clId="{872F4EB2-639D-4445-A0C0-F7DB2FA67CE4}" dt="2021-03-06T22:42:11.823" v="1219" actId="27636"/>
          <ac:spMkLst>
            <pc:docMk/>
            <pc:sldMk cId="3213558410" sldId="265"/>
            <ac:spMk id="6" creationId="{2270D028-BB9E-4BE4-9DBE-9A0C48087FFD}"/>
          </ac:spMkLst>
        </pc:spChg>
        <pc:spChg chg="add del mod">
          <ac:chgData name="Sean Shargh" userId="5dfd8099-374c-4ecc-985d-a8cafb29216f" providerId="ADAL" clId="{872F4EB2-639D-4445-A0C0-F7DB2FA67CE4}" dt="2021-03-06T22:35:16.715" v="904"/>
          <ac:spMkLst>
            <pc:docMk/>
            <pc:sldMk cId="3213558410" sldId="265"/>
            <ac:spMk id="7" creationId="{FC7A89A4-E340-47F4-8590-64DE509B8667}"/>
          </ac:spMkLst>
        </pc:spChg>
        <pc:spChg chg="add mod">
          <ac:chgData name="Sean Shargh" userId="5dfd8099-374c-4ecc-985d-a8cafb29216f" providerId="ADAL" clId="{872F4EB2-639D-4445-A0C0-F7DB2FA67CE4}" dt="2021-03-06T22:42:11.825" v="1220" actId="27636"/>
          <ac:spMkLst>
            <pc:docMk/>
            <pc:sldMk cId="3213558410" sldId="265"/>
            <ac:spMk id="8" creationId="{4F1BC79B-757C-42D2-8FC3-FC89F056E1A1}"/>
          </ac:spMkLst>
        </pc:spChg>
        <pc:spChg chg="add del mod">
          <ac:chgData name="Sean Shargh" userId="5dfd8099-374c-4ecc-985d-a8cafb29216f" providerId="ADAL" clId="{872F4EB2-639D-4445-A0C0-F7DB2FA67CE4}" dt="2021-03-06T22:35:57.630" v="962"/>
          <ac:spMkLst>
            <pc:docMk/>
            <pc:sldMk cId="3213558410" sldId="265"/>
            <ac:spMk id="9" creationId="{E9F33506-A1C2-466B-A2A5-5E3C0E288E47}"/>
          </ac:spMkLst>
        </pc:spChg>
        <pc:graphicFrameChg chg="add mod modGraphic">
          <ac:chgData name="Sean Shargh" userId="5dfd8099-374c-4ecc-985d-a8cafb29216f" providerId="ADAL" clId="{872F4EB2-639D-4445-A0C0-F7DB2FA67CE4}" dt="2021-03-06T22:35:29.465" v="907" actId="1076"/>
          <ac:graphicFrameMkLst>
            <pc:docMk/>
            <pc:sldMk cId="3213558410" sldId="265"/>
            <ac:graphicFrameMk id="10" creationId="{D2C326D3-F7D5-4BA3-92BD-EECE6AB5A0A8}"/>
          </ac:graphicFrameMkLst>
        </pc:graphicFrameChg>
        <pc:graphicFrameChg chg="add mod modGraphic">
          <ac:chgData name="Sean Shargh" userId="5dfd8099-374c-4ecc-985d-a8cafb29216f" providerId="ADAL" clId="{872F4EB2-639D-4445-A0C0-F7DB2FA67CE4}" dt="2021-03-06T22:36:14.577" v="969" actId="14100"/>
          <ac:graphicFrameMkLst>
            <pc:docMk/>
            <pc:sldMk cId="3213558410" sldId="265"/>
            <ac:graphicFrameMk id="11" creationId="{01D8D4A6-2187-4F83-B414-7DC832DC755F}"/>
          </ac:graphicFrameMkLst>
        </pc:graphicFrameChg>
      </pc:sldChg>
      <pc:sldChg chg="modSp new mod">
        <pc:chgData name="Sean Shargh" userId="5dfd8099-374c-4ecc-985d-a8cafb29216f" providerId="ADAL" clId="{872F4EB2-639D-4445-A0C0-F7DB2FA67CE4}" dt="2021-03-06T22:52:21.981" v="1902" actId="6549"/>
        <pc:sldMkLst>
          <pc:docMk/>
          <pc:sldMk cId="1731498828" sldId="266"/>
        </pc:sldMkLst>
        <pc:spChg chg="mod">
          <ac:chgData name="Sean Shargh" userId="5dfd8099-374c-4ecc-985d-a8cafb29216f" providerId="ADAL" clId="{872F4EB2-639D-4445-A0C0-F7DB2FA67CE4}" dt="2021-03-06T22:51:15.701" v="1855" actId="20577"/>
          <ac:spMkLst>
            <pc:docMk/>
            <pc:sldMk cId="1731498828" sldId="266"/>
            <ac:spMk id="2" creationId="{E0161C76-27AD-4CBC-AE3D-558968D230AA}"/>
          </ac:spMkLst>
        </pc:spChg>
        <pc:spChg chg="mod">
          <ac:chgData name="Sean Shargh" userId="5dfd8099-374c-4ecc-985d-a8cafb29216f" providerId="ADAL" clId="{872F4EB2-639D-4445-A0C0-F7DB2FA67CE4}" dt="2021-03-06T22:52:21.981" v="1902" actId="6549"/>
          <ac:spMkLst>
            <pc:docMk/>
            <pc:sldMk cId="1731498828" sldId="266"/>
            <ac:spMk id="3" creationId="{D2EEEB99-370A-4E03-AA2C-424EA0F9F057}"/>
          </ac:spMkLst>
        </pc:spChg>
      </pc:sldChg>
      <pc:sldChg chg="addSp delSp modSp new mod">
        <pc:chgData name="Sean Shargh" userId="5dfd8099-374c-4ecc-985d-a8cafb29216f" providerId="ADAL" clId="{872F4EB2-639D-4445-A0C0-F7DB2FA67CE4}" dt="2021-03-07T23:20:38.989" v="2804" actId="6549"/>
        <pc:sldMkLst>
          <pc:docMk/>
          <pc:sldMk cId="1937725036" sldId="267"/>
        </pc:sldMkLst>
        <pc:spChg chg="del">
          <ac:chgData name="Sean Shargh" userId="5dfd8099-374c-4ecc-985d-a8cafb29216f" providerId="ADAL" clId="{872F4EB2-639D-4445-A0C0-F7DB2FA67CE4}" dt="2021-03-06T22:48:22.490" v="1600"/>
          <ac:spMkLst>
            <pc:docMk/>
            <pc:sldMk cId="1937725036" sldId="267"/>
            <ac:spMk id="2" creationId="{48DC4C3E-9644-4107-BB2B-5A04206C8ABD}"/>
          </ac:spMkLst>
        </pc:spChg>
        <pc:spChg chg="del">
          <ac:chgData name="Sean Shargh" userId="5dfd8099-374c-4ecc-985d-a8cafb29216f" providerId="ADAL" clId="{872F4EB2-639D-4445-A0C0-F7DB2FA67CE4}" dt="2021-03-06T22:48:22.490" v="1600"/>
          <ac:spMkLst>
            <pc:docMk/>
            <pc:sldMk cId="1937725036" sldId="267"/>
            <ac:spMk id="3" creationId="{148514B0-4245-4F89-8AB4-8333C49CAF1A}"/>
          </ac:spMkLst>
        </pc:spChg>
        <pc:spChg chg="del">
          <ac:chgData name="Sean Shargh" userId="5dfd8099-374c-4ecc-985d-a8cafb29216f" providerId="ADAL" clId="{872F4EB2-639D-4445-A0C0-F7DB2FA67CE4}" dt="2021-03-06T22:48:22.490" v="1600"/>
          <ac:spMkLst>
            <pc:docMk/>
            <pc:sldMk cId="1937725036" sldId="267"/>
            <ac:spMk id="4" creationId="{02BED972-B652-4ADD-8240-A8806CAE8B21}"/>
          </ac:spMkLst>
        </pc:spChg>
        <pc:spChg chg="del">
          <ac:chgData name="Sean Shargh" userId="5dfd8099-374c-4ecc-985d-a8cafb29216f" providerId="ADAL" clId="{872F4EB2-639D-4445-A0C0-F7DB2FA67CE4}" dt="2021-03-06T22:48:22.490" v="1600"/>
          <ac:spMkLst>
            <pc:docMk/>
            <pc:sldMk cId="1937725036" sldId="267"/>
            <ac:spMk id="5" creationId="{FF3EE6B5-6C10-40B9-9800-64638650805B}"/>
          </ac:spMkLst>
        </pc:spChg>
        <pc:spChg chg="del">
          <ac:chgData name="Sean Shargh" userId="5dfd8099-374c-4ecc-985d-a8cafb29216f" providerId="ADAL" clId="{872F4EB2-639D-4445-A0C0-F7DB2FA67CE4}" dt="2021-03-06T22:48:22.490" v="1600"/>
          <ac:spMkLst>
            <pc:docMk/>
            <pc:sldMk cId="1937725036" sldId="267"/>
            <ac:spMk id="6" creationId="{7ECEF023-983D-4201-9ADA-052FA9980ADB}"/>
          </ac:spMkLst>
        </pc:spChg>
        <pc:spChg chg="add del mod">
          <ac:chgData name="Sean Shargh" userId="5dfd8099-374c-4ecc-985d-a8cafb29216f" providerId="ADAL" clId="{872F4EB2-639D-4445-A0C0-F7DB2FA67CE4}" dt="2021-03-06T22:48:25.465" v="1601"/>
          <ac:spMkLst>
            <pc:docMk/>
            <pc:sldMk cId="1937725036" sldId="267"/>
            <ac:spMk id="7" creationId="{620E6613-35BE-4C6A-B0D7-6238A483382B}"/>
          </ac:spMkLst>
        </pc:spChg>
        <pc:spChg chg="add del mod">
          <ac:chgData name="Sean Shargh" userId="5dfd8099-374c-4ecc-985d-a8cafb29216f" providerId="ADAL" clId="{872F4EB2-639D-4445-A0C0-F7DB2FA67CE4}" dt="2021-03-06T22:48:25.465" v="1601"/>
          <ac:spMkLst>
            <pc:docMk/>
            <pc:sldMk cId="1937725036" sldId="267"/>
            <ac:spMk id="8" creationId="{EB815CF2-AF09-4C35-97A4-8C5DC180B39C}"/>
          </ac:spMkLst>
        </pc:spChg>
        <pc:spChg chg="add mod">
          <ac:chgData name="Sean Shargh" userId="5dfd8099-374c-4ecc-985d-a8cafb29216f" providerId="ADAL" clId="{872F4EB2-639D-4445-A0C0-F7DB2FA67CE4}" dt="2021-03-06T22:48:37.297" v="1636" actId="20577"/>
          <ac:spMkLst>
            <pc:docMk/>
            <pc:sldMk cId="1937725036" sldId="267"/>
            <ac:spMk id="9" creationId="{6A197E8E-3FFD-41D2-87CB-2CC3D7DDF91A}"/>
          </ac:spMkLst>
        </pc:spChg>
        <pc:spChg chg="add mod">
          <ac:chgData name="Sean Shargh" userId="5dfd8099-374c-4ecc-985d-a8cafb29216f" providerId="ADAL" clId="{872F4EB2-639D-4445-A0C0-F7DB2FA67CE4}" dt="2021-03-07T23:20:38.989" v="2804" actId="6549"/>
          <ac:spMkLst>
            <pc:docMk/>
            <pc:sldMk cId="1937725036" sldId="267"/>
            <ac:spMk id="10" creationId="{71699985-2CB0-4361-97EE-51B93BE9AC13}"/>
          </ac:spMkLst>
        </pc:spChg>
      </pc:sldChg>
      <pc:sldChg chg="modSp new mod">
        <pc:chgData name="Sean Shargh" userId="5dfd8099-374c-4ecc-985d-a8cafb29216f" providerId="ADAL" clId="{872F4EB2-639D-4445-A0C0-F7DB2FA67CE4}" dt="2021-03-07T23:23:45.692" v="3228" actId="20577"/>
        <pc:sldMkLst>
          <pc:docMk/>
          <pc:sldMk cId="960485264" sldId="268"/>
        </pc:sldMkLst>
        <pc:spChg chg="mod">
          <ac:chgData name="Sean Shargh" userId="5dfd8099-374c-4ecc-985d-a8cafb29216f" providerId="ADAL" clId="{872F4EB2-639D-4445-A0C0-F7DB2FA67CE4}" dt="2021-03-07T23:23:45.692" v="3228" actId="20577"/>
          <ac:spMkLst>
            <pc:docMk/>
            <pc:sldMk cId="960485264" sldId="268"/>
            <ac:spMk id="2" creationId="{816CE92B-7F2A-48B2-B15F-68D4C1FE35FC}"/>
          </ac:spMkLst>
        </pc:spChg>
        <pc:spChg chg="mod">
          <ac:chgData name="Sean Shargh" userId="5dfd8099-374c-4ecc-985d-a8cafb29216f" providerId="ADAL" clId="{872F4EB2-639D-4445-A0C0-F7DB2FA67CE4}" dt="2021-03-07T23:23:37.323" v="3219" actId="20577"/>
          <ac:spMkLst>
            <pc:docMk/>
            <pc:sldMk cId="960485264" sldId="268"/>
            <ac:spMk id="3" creationId="{589F9213-B85F-4A27-9CCD-ED45F1A97951}"/>
          </ac:spMkLst>
        </pc:spChg>
      </pc:sldChg>
    </pc:docChg>
  </pc:docChgLst>
  <pc:docChgLst>
    <pc:chgData name="Sean" userId="5dfd8099-374c-4ecc-985d-a8cafb29216f" providerId="ADAL" clId="{9109B258-FF51-4976-A65B-32A060FEF71B}"/>
    <pc:docChg chg="undo custSel addSld delSld modSld">
      <pc:chgData name="Sean" userId="5dfd8099-374c-4ecc-985d-a8cafb29216f" providerId="ADAL" clId="{9109B258-FF51-4976-A65B-32A060FEF71B}" dt="2021-03-21T21:45:36.508" v="668" actId="47"/>
      <pc:docMkLst>
        <pc:docMk/>
      </pc:docMkLst>
      <pc:sldChg chg="modSp mod">
        <pc:chgData name="Sean" userId="5dfd8099-374c-4ecc-985d-a8cafb29216f" providerId="ADAL" clId="{9109B258-FF51-4976-A65B-32A060FEF71B}" dt="2021-03-21T21:37:04.702" v="31" actId="20577"/>
        <pc:sldMkLst>
          <pc:docMk/>
          <pc:sldMk cId="4152399621" sldId="260"/>
        </pc:sldMkLst>
        <pc:spChg chg="mod">
          <ac:chgData name="Sean" userId="5dfd8099-374c-4ecc-985d-a8cafb29216f" providerId="ADAL" clId="{9109B258-FF51-4976-A65B-32A060FEF71B}" dt="2021-03-21T21:37:04.702" v="31" actId="20577"/>
          <ac:spMkLst>
            <pc:docMk/>
            <pc:sldMk cId="4152399621" sldId="260"/>
            <ac:spMk id="3" creationId="{0DAD91DB-DE2E-4D14-8DD7-AE9B6700136F}"/>
          </ac:spMkLst>
        </pc:spChg>
      </pc:sldChg>
      <pc:sldChg chg="addSp delSp modSp mod">
        <pc:chgData name="Sean" userId="5dfd8099-374c-4ecc-985d-a8cafb29216f" providerId="ADAL" clId="{9109B258-FF51-4976-A65B-32A060FEF71B}" dt="2021-03-21T21:43:04.889" v="594" actId="20577"/>
        <pc:sldMkLst>
          <pc:docMk/>
          <pc:sldMk cId="2018786254" sldId="271"/>
        </pc:sldMkLst>
        <pc:spChg chg="mod">
          <ac:chgData name="Sean" userId="5dfd8099-374c-4ecc-985d-a8cafb29216f" providerId="ADAL" clId="{9109B258-FF51-4976-A65B-32A060FEF71B}" dt="2021-03-21T21:40:14.008" v="358"/>
          <ac:spMkLst>
            <pc:docMk/>
            <pc:sldMk cId="2018786254" sldId="271"/>
            <ac:spMk id="2" creationId="{A58E2C91-7194-4F9E-8CC0-5B5FE25412F1}"/>
          </ac:spMkLst>
        </pc:spChg>
        <pc:spChg chg="del">
          <ac:chgData name="Sean" userId="5dfd8099-374c-4ecc-985d-a8cafb29216f" providerId="ADAL" clId="{9109B258-FF51-4976-A65B-32A060FEF71B}" dt="2021-03-21T21:37:30.824" v="32"/>
          <ac:spMkLst>
            <pc:docMk/>
            <pc:sldMk cId="2018786254" sldId="271"/>
            <ac:spMk id="3" creationId="{C4C7011E-E528-48F4-B7BC-8AC896B82C37}"/>
          </ac:spMkLst>
        </pc:spChg>
        <pc:spChg chg="del">
          <ac:chgData name="Sean" userId="5dfd8099-374c-4ecc-985d-a8cafb29216f" providerId="ADAL" clId="{9109B258-FF51-4976-A65B-32A060FEF71B}" dt="2021-03-21T21:37:30.824" v="32"/>
          <ac:spMkLst>
            <pc:docMk/>
            <pc:sldMk cId="2018786254" sldId="271"/>
            <ac:spMk id="4" creationId="{9B136401-0BAA-461A-A76E-F01816560578}"/>
          </ac:spMkLst>
        </pc:spChg>
        <pc:spChg chg="del">
          <ac:chgData name="Sean" userId="5dfd8099-374c-4ecc-985d-a8cafb29216f" providerId="ADAL" clId="{9109B258-FF51-4976-A65B-32A060FEF71B}" dt="2021-03-21T21:37:30.824" v="32"/>
          <ac:spMkLst>
            <pc:docMk/>
            <pc:sldMk cId="2018786254" sldId="271"/>
            <ac:spMk id="5" creationId="{1080C49D-B744-495A-8B25-BC61A37B7B87}"/>
          </ac:spMkLst>
        </pc:spChg>
        <pc:spChg chg="del">
          <ac:chgData name="Sean" userId="5dfd8099-374c-4ecc-985d-a8cafb29216f" providerId="ADAL" clId="{9109B258-FF51-4976-A65B-32A060FEF71B}" dt="2021-03-21T21:37:30.824" v="32"/>
          <ac:spMkLst>
            <pc:docMk/>
            <pc:sldMk cId="2018786254" sldId="271"/>
            <ac:spMk id="6" creationId="{8CBB68F9-572A-4CE5-AD7D-AB8CB768D1C5}"/>
          </ac:spMkLst>
        </pc:spChg>
        <pc:spChg chg="add del mod">
          <ac:chgData name="Sean" userId="5dfd8099-374c-4ecc-985d-a8cafb29216f" providerId="ADAL" clId="{9109B258-FF51-4976-A65B-32A060FEF71B}" dt="2021-03-21T21:37:39.399" v="33"/>
          <ac:spMkLst>
            <pc:docMk/>
            <pc:sldMk cId="2018786254" sldId="271"/>
            <ac:spMk id="7" creationId="{D44BC860-5AC9-45E5-B906-B459C6B77728}"/>
          </ac:spMkLst>
        </pc:spChg>
        <pc:spChg chg="add mod">
          <ac:chgData name="Sean" userId="5dfd8099-374c-4ecc-985d-a8cafb29216f" providerId="ADAL" clId="{9109B258-FF51-4976-A65B-32A060FEF71B}" dt="2021-03-21T21:43:04.889" v="594" actId="20577"/>
          <ac:spMkLst>
            <pc:docMk/>
            <pc:sldMk cId="2018786254" sldId="271"/>
            <ac:spMk id="8" creationId="{420D8A1C-E8C0-4B6F-BBBE-C50D4E23FD0C}"/>
          </ac:spMkLst>
        </pc:spChg>
        <pc:picChg chg="add mod">
          <ac:chgData name="Sean" userId="5dfd8099-374c-4ecc-985d-a8cafb29216f" providerId="ADAL" clId="{9109B258-FF51-4976-A65B-32A060FEF71B}" dt="2021-03-21T21:40:14.008" v="358"/>
          <ac:picMkLst>
            <pc:docMk/>
            <pc:sldMk cId="2018786254" sldId="271"/>
            <ac:picMk id="10" creationId="{4D4C3B59-A852-4260-B668-4DB8820759BD}"/>
          </ac:picMkLst>
        </pc:picChg>
      </pc:sldChg>
      <pc:sldChg chg="addSp delSp modSp new mod">
        <pc:chgData name="Sean" userId="5dfd8099-374c-4ecc-985d-a8cafb29216f" providerId="ADAL" clId="{9109B258-FF51-4976-A65B-32A060FEF71B}" dt="2021-03-21T21:45:33.947" v="667" actId="20577"/>
        <pc:sldMkLst>
          <pc:docMk/>
          <pc:sldMk cId="1723652040" sldId="273"/>
        </pc:sldMkLst>
        <pc:spChg chg="del">
          <ac:chgData name="Sean" userId="5dfd8099-374c-4ecc-985d-a8cafb29216f" providerId="ADAL" clId="{9109B258-FF51-4976-A65B-32A060FEF71B}" dt="2021-03-21T21:43:31.729" v="596"/>
          <ac:spMkLst>
            <pc:docMk/>
            <pc:sldMk cId="1723652040" sldId="273"/>
            <ac:spMk id="2" creationId="{194F6BC7-C93F-41AE-AF46-ABBE842A6969}"/>
          </ac:spMkLst>
        </pc:spChg>
        <pc:spChg chg="del">
          <ac:chgData name="Sean" userId="5dfd8099-374c-4ecc-985d-a8cafb29216f" providerId="ADAL" clId="{9109B258-FF51-4976-A65B-32A060FEF71B}" dt="2021-03-21T21:43:31.729" v="596"/>
          <ac:spMkLst>
            <pc:docMk/>
            <pc:sldMk cId="1723652040" sldId="273"/>
            <ac:spMk id="3" creationId="{104E1607-192F-4B85-984D-AEE7DB2184B6}"/>
          </ac:spMkLst>
        </pc:spChg>
        <pc:spChg chg="add mod">
          <ac:chgData name="Sean" userId="5dfd8099-374c-4ecc-985d-a8cafb29216f" providerId="ADAL" clId="{9109B258-FF51-4976-A65B-32A060FEF71B}" dt="2021-03-21T21:43:34.746" v="604" actId="20577"/>
          <ac:spMkLst>
            <pc:docMk/>
            <pc:sldMk cId="1723652040" sldId="273"/>
            <ac:spMk id="4" creationId="{42A5E20D-5A26-45F4-8AE2-8D20006675F2}"/>
          </ac:spMkLst>
        </pc:spChg>
        <pc:spChg chg="add del mod">
          <ac:chgData name="Sean" userId="5dfd8099-374c-4ecc-985d-a8cafb29216f" providerId="ADAL" clId="{9109B258-FF51-4976-A65B-32A060FEF71B}" dt="2021-03-21T21:45:33.947" v="667" actId="20577"/>
          <ac:spMkLst>
            <pc:docMk/>
            <pc:sldMk cId="1723652040" sldId="273"/>
            <ac:spMk id="5" creationId="{9774B00C-B6D8-4472-AB98-A7DB5EA18380}"/>
          </ac:spMkLst>
        </pc:spChg>
      </pc:sldChg>
      <pc:sldChg chg="addSp delSp modSp new del mod">
        <pc:chgData name="Sean" userId="5dfd8099-374c-4ecc-985d-a8cafb29216f" providerId="ADAL" clId="{9109B258-FF51-4976-A65B-32A060FEF71B}" dt="2021-03-21T21:45:36.508" v="668" actId="47"/>
        <pc:sldMkLst>
          <pc:docMk/>
          <pc:sldMk cId="3188599605" sldId="274"/>
        </pc:sldMkLst>
        <pc:spChg chg="del">
          <ac:chgData name="Sean" userId="5dfd8099-374c-4ecc-985d-a8cafb29216f" providerId="ADAL" clId="{9109B258-FF51-4976-A65B-32A060FEF71B}" dt="2021-03-21T21:44:46.451" v="609"/>
          <ac:spMkLst>
            <pc:docMk/>
            <pc:sldMk cId="3188599605" sldId="274"/>
            <ac:spMk id="2" creationId="{6D18BDDD-1E90-40D4-B86A-2E7589EAEDE2}"/>
          </ac:spMkLst>
        </pc:spChg>
        <pc:spChg chg="del">
          <ac:chgData name="Sean" userId="5dfd8099-374c-4ecc-985d-a8cafb29216f" providerId="ADAL" clId="{9109B258-FF51-4976-A65B-32A060FEF71B}" dt="2021-03-21T21:44:46.451" v="609"/>
          <ac:spMkLst>
            <pc:docMk/>
            <pc:sldMk cId="3188599605" sldId="274"/>
            <ac:spMk id="3" creationId="{EF19397B-212B-45A4-A920-684389345C05}"/>
          </ac:spMkLst>
        </pc:spChg>
        <pc:spChg chg="add mod">
          <ac:chgData name="Sean" userId="5dfd8099-374c-4ecc-985d-a8cafb29216f" providerId="ADAL" clId="{9109B258-FF51-4976-A65B-32A060FEF71B}" dt="2021-03-21T21:44:46.451" v="609"/>
          <ac:spMkLst>
            <pc:docMk/>
            <pc:sldMk cId="3188599605" sldId="274"/>
            <ac:spMk id="4" creationId="{E202C08E-7264-48DE-9F4F-FC0598CD33C6}"/>
          </ac:spMkLst>
        </pc:spChg>
        <pc:spChg chg="add mod">
          <ac:chgData name="Sean" userId="5dfd8099-374c-4ecc-985d-a8cafb29216f" providerId="ADAL" clId="{9109B258-FF51-4976-A65B-32A060FEF71B}" dt="2021-03-21T21:44:59.402" v="632" actId="20577"/>
          <ac:spMkLst>
            <pc:docMk/>
            <pc:sldMk cId="3188599605" sldId="274"/>
            <ac:spMk id="5" creationId="{DB2D136E-5CAC-4543-B001-7D9400E4B298}"/>
          </ac:spMkLst>
        </pc:spChg>
      </pc:sldChg>
      <pc:sldChg chg="add del">
        <pc:chgData name="Sean" userId="5dfd8099-374c-4ecc-985d-a8cafb29216f" providerId="ADAL" clId="{9109B258-FF51-4976-A65B-32A060FEF71B}" dt="2021-03-21T21:44:26.390" v="608"/>
        <pc:sldMkLst>
          <pc:docMk/>
          <pc:sldMk cId="843768125" sldId="278"/>
        </pc:sldMkLst>
      </pc:sldChg>
      <pc:sldChg chg="add del">
        <pc:chgData name="Sean" userId="5dfd8099-374c-4ecc-985d-a8cafb29216f" providerId="ADAL" clId="{9109B258-FF51-4976-A65B-32A060FEF71B}" dt="2021-03-21T21:44:26.390" v="608"/>
        <pc:sldMkLst>
          <pc:docMk/>
          <pc:sldMk cId="1554553672" sldId="279"/>
        </pc:sldMkLst>
      </pc:sldChg>
      <pc:sldChg chg="add del">
        <pc:chgData name="Sean" userId="5dfd8099-374c-4ecc-985d-a8cafb29216f" providerId="ADAL" clId="{9109B258-FF51-4976-A65B-32A060FEF71B}" dt="2021-03-21T21:44:26.390" v="608"/>
        <pc:sldMkLst>
          <pc:docMk/>
          <pc:sldMk cId="2120438503" sldId="280"/>
        </pc:sldMkLst>
      </pc:sldChg>
      <pc:sldChg chg="add del setBg">
        <pc:chgData name="Sean" userId="5dfd8099-374c-4ecc-985d-a8cafb29216f" providerId="ADAL" clId="{9109B258-FF51-4976-A65B-32A060FEF71B}" dt="2021-03-21T21:44:26.390" v="608"/>
        <pc:sldMkLst>
          <pc:docMk/>
          <pc:sldMk cId="3020190558" sldId="281"/>
        </pc:sldMkLst>
      </pc:sldChg>
    </pc:docChg>
  </pc:docChgLst>
  <pc:docChgLst>
    <pc:chgData name="Sean Shargh" userId="S::sean.k.shargh@kp.org::5dfd8099-374c-4ecc-985d-a8cafb29216f" providerId="AD" clId="Web-{2E99BF1C-33FF-4C6A-AE55-50CC9F786FFF}"/>
    <pc:docChg chg="modSld">
      <pc:chgData name="Sean Shargh" userId="S::sean.k.shargh@kp.org::5dfd8099-374c-4ecc-985d-a8cafb29216f" providerId="AD" clId="Web-{2E99BF1C-33FF-4C6A-AE55-50CC9F786FFF}" dt="2021-03-07T20:48:46.206" v="10" actId="1076"/>
      <pc:docMkLst>
        <pc:docMk/>
      </pc:docMkLst>
      <pc:sldChg chg="modSp">
        <pc:chgData name="Sean Shargh" userId="S::sean.k.shargh@kp.org::5dfd8099-374c-4ecc-985d-a8cafb29216f" providerId="AD" clId="Web-{2E99BF1C-33FF-4C6A-AE55-50CC9F786FFF}" dt="2021-03-07T20:48:12.391" v="2" actId="20577"/>
        <pc:sldMkLst>
          <pc:docMk/>
          <pc:sldMk cId="303008595" sldId="264"/>
        </pc:sldMkLst>
        <pc:spChg chg="mod">
          <ac:chgData name="Sean Shargh" userId="S::sean.k.shargh@kp.org::5dfd8099-374c-4ecc-985d-a8cafb29216f" providerId="AD" clId="Web-{2E99BF1C-33FF-4C6A-AE55-50CC9F786FFF}" dt="2021-03-07T20:48:12.391" v="2" actId="20577"/>
          <ac:spMkLst>
            <pc:docMk/>
            <pc:sldMk cId="303008595" sldId="264"/>
            <ac:spMk id="3" creationId="{A75B0E7A-CA45-4E1A-BF14-CFBF0F544F66}"/>
          </ac:spMkLst>
        </pc:spChg>
      </pc:sldChg>
      <pc:sldChg chg="modSp">
        <pc:chgData name="Sean Shargh" userId="S::sean.k.shargh@kp.org::5dfd8099-374c-4ecc-985d-a8cafb29216f" providerId="AD" clId="Web-{2E99BF1C-33FF-4C6A-AE55-50CC9F786FFF}" dt="2021-03-07T20:48:46.206" v="10" actId="1076"/>
        <pc:sldMkLst>
          <pc:docMk/>
          <pc:sldMk cId="3213558410" sldId="265"/>
        </pc:sldMkLst>
        <pc:spChg chg="mod">
          <ac:chgData name="Sean Shargh" userId="S::sean.k.shargh@kp.org::5dfd8099-374c-4ecc-985d-a8cafb29216f" providerId="AD" clId="Web-{2E99BF1C-33FF-4C6A-AE55-50CC9F786FFF}" dt="2021-03-07T20:48:46.190" v="9" actId="1076"/>
          <ac:spMkLst>
            <pc:docMk/>
            <pc:sldMk cId="3213558410" sldId="265"/>
            <ac:spMk id="6" creationId="{2270D028-BB9E-4BE4-9DBE-9A0C48087FFD}"/>
          </ac:spMkLst>
        </pc:spChg>
        <pc:spChg chg="mod">
          <ac:chgData name="Sean Shargh" userId="S::sean.k.shargh@kp.org::5dfd8099-374c-4ecc-985d-a8cafb29216f" providerId="AD" clId="Web-{2E99BF1C-33FF-4C6A-AE55-50CC9F786FFF}" dt="2021-03-07T20:48:46.206" v="10" actId="1076"/>
          <ac:spMkLst>
            <pc:docMk/>
            <pc:sldMk cId="3213558410" sldId="265"/>
            <ac:spMk id="8" creationId="{4F1BC79B-757C-42D2-8FC3-FC89F056E1A1}"/>
          </ac:spMkLst>
        </pc:spChg>
      </pc:sldChg>
    </pc:docChg>
  </pc:docChgLst>
  <pc:docChgLst>
    <pc:chgData name="Sean Shargh" userId="5dfd8099-374c-4ecc-985d-a8cafb29216f" providerId="ADAL" clId="{8DEF24FF-7656-4D2A-BF8F-F310042EFEF9}"/>
    <pc:docChg chg="undo custSel addSld modSld">
      <pc:chgData name="Sean Shargh" userId="5dfd8099-374c-4ecc-985d-a8cafb29216f" providerId="ADAL" clId="{8DEF24FF-7656-4D2A-BF8F-F310042EFEF9}" dt="2021-03-18T16:54:57.262" v="812" actId="26606"/>
      <pc:docMkLst>
        <pc:docMk/>
      </pc:docMkLst>
      <pc:sldChg chg="addSp delSp modSp mod setBg">
        <pc:chgData name="Sean Shargh" userId="5dfd8099-374c-4ecc-985d-a8cafb29216f" providerId="ADAL" clId="{8DEF24FF-7656-4D2A-BF8F-F310042EFEF9}" dt="2021-03-18T16:54:34.166" v="804" actId="26606"/>
        <pc:sldMkLst>
          <pc:docMk/>
          <pc:sldMk cId="996603124" sldId="258"/>
        </pc:sldMkLst>
        <pc:spChg chg="mod">
          <ac:chgData name="Sean Shargh" userId="5dfd8099-374c-4ecc-985d-a8cafb29216f" providerId="ADAL" clId="{8DEF24FF-7656-4D2A-BF8F-F310042EFEF9}" dt="2021-03-18T16:54:34.166" v="804" actId="26606"/>
          <ac:spMkLst>
            <pc:docMk/>
            <pc:sldMk cId="996603124" sldId="258"/>
            <ac:spMk id="2" creationId="{0842FAEC-8435-4B64-BF7E-06A1D047B67D}"/>
          </ac:spMkLst>
        </pc:spChg>
        <pc:spChg chg="mod">
          <ac:chgData name="Sean Shargh" userId="5dfd8099-374c-4ecc-985d-a8cafb29216f" providerId="ADAL" clId="{8DEF24FF-7656-4D2A-BF8F-F310042EFEF9}" dt="2021-03-18T16:54:34.166" v="804" actId="26606"/>
          <ac:spMkLst>
            <pc:docMk/>
            <pc:sldMk cId="996603124" sldId="258"/>
            <ac:spMk id="3" creationId="{48D88209-16A1-41F3-8115-2B614198F4A5}"/>
          </ac:spMkLst>
        </pc:spChg>
        <pc:spChg chg="add del">
          <ac:chgData name="Sean Shargh" userId="5dfd8099-374c-4ecc-985d-a8cafb29216f" providerId="ADAL" clId="{8DEF24FF-7656-4D2A-BF8F-F310042EFEF9}" dt="2021-03-18T16:54:29.773" v="802" actId="26606"/>
          <ac:spMkLst>
            <pc:docMk/>
            <pc:sldMk cId="996603124" sldId="258"/>
            <ac:spMk id="5" creationId="{E03BF673-8C68-4092-BF1B-53C57EFEC21F}"/>
          </ac:spMkLst>
        </pc:spChg>
        <pc:spChg chg="add del">
          <ac:chgData name="Sean Shargh" userId="5dfd8099-374c-4ecc-985d-a8cafb29216f" providerId="ADAL" clId="{8DEF24FF-7656-4D2A-BF8F-F310042EFEF9}" dt="2021-03-18T16:54:29.773" v="802" actId="26606"/>
          <ac:spMkLst>
            <pc:docMk/>
            <pc:sldMk cId="996603124" sldId="258"/>
            <ac:spMk id="6" creationId="{B1BDB70B-F0E6-4867-818F-C582494FB6D6}"/>
          </ac:spMkLst>
        </pc:spChg>
        <pc:spChg chg="add del">
          <ac:chgData name="Sean Shargh" userId="5dfd8099-374c-4ecc-985d-a8cafb29216f" providerId="ADAL" clId="{8DEF24FF-7656-4D2A-BF8F-F310042EFEF9}" dt="2021-03-18T16:54:23.915" v="800" actId="26606"/>
          <ac:spMkLst>
            <pc:docMk/>
            <pc:sldMk cId="996603124" sldId="258"/>
            <ac:spMk id="8" creationId="{C8643778-7F6C-4E8D-84D1-D5CDB9928191}"/>
          </ac:spMkLst>
        </pc:spChg>
        <pc:spChg chg="add del">
          <ac:chgData name="Sean Shargh" userId="5dfd8099-374c-4ecc-985d-a8cafb29216f" providerId="ADAL" clId="{8DEF24FF-7656-4D2A-BF8F-F310042EFEF9}" dt="2021-03-18T16:54:34.166" v="804" actId="26606"/>
          <ac:spMkLst>
            <pc:docMk/>
            <pc:sldMk cId="996603124" sldId="258"/>
            <ac:spMk id="9" creationId="{E03BF673-8C68-4092-BF1B-53C57EFEC21F}"/>
          </ac:spMkLst>
        </pc:spChg>
        <pc:spChg chg="add del">
          <ac:chgData name="Sean Shargh" userId="5dfd8099-374c-4ecc-985d-a8cafb29216f" providerId="ADAL" clId="{8DEF24FF-7656-4D2A-BF8F-F310042EFEF9}" dt="2021-03-18T16:54:23.915" v="800" actId="26606"/>
          <ac:spMkLst>
            <pc:docMk/>
            <pc:sldMk cId="996603124" sldId="258"/>
            <ac:spMk id="10" creationId="{1D22F88D-6907-48AF-B024-346E855E0D96}"/>
          </ac:spMkLst>
        </pc:spChg>
        <pc:spChg chg="add del">
          <ac:chgData name="Sean Shargh" userId="5dfd8099-374c-4ecc-985d-a8cafb29216f" providerId="ADAL" clId="{8DEF24FF-7656-4D2A-BF8F-F310042EFEF9}" dt="2021-03-18T16:54:34.166" v="804" actId="26606"/>
          <ac:spMkLst>
            <pc:docMk/>
            <pc:sldMk cId="996603124" sldId="258"/>
            <ac:spMk id="11" creationId="{B1BDB70B-F0E6-4867-818F-C582494FB6D6}"/>
          </ac:spMkLst>
        </pc:spChg>
        <pc:grpChg chg="add del">
          <ac:chgData name="Sean Shargh" userId="5dfd8099-374c-4ecc-985d-a8cafb29216f" providerId="ADAL" clId="{8DEF24FF-7656-4D2A-BF8F-F310042EFEF9}" dt="2021-03-18T16:54:29.773" v="802" actId="26606"/>
          <ac:grpSpMkLst>
            <pc:docMk/>
            <pc:sldMk cId="996603124" sldId="258"/>
            <ac:grpSpMk id="7" creationId="{1E52C707-F508-47B5-8864-8CC3EE0F030B}"/>
          </ac:grpSpMkLst>
        </pc:grpChg>
        <pc:grpChg chg="add del">
          <ac:chgData name="Sean Shargh" userId="5dfd8099-374c-4ecc-985d-a8cafb29216f" providerId="ADAL" clId="{8DEF24FF-7656-4D2A-BF8F-F310042EFEF9}" dt="2021-03-18T16:54:23.915" v="800" actId="26606"/>
          <ac:grpSpMkLst>
            <pc:docMk/>
            <pc:sldMk cId="996603124" sldId="258"/>
            <ac:grpSpMk id="12" creationId="{F3842748-48B5-4DD0-A06A-A31C74024A99}"/>
          </ac:grpSpMkLst>
        </pc:grpChg>
        <pc:grpChg chg="add del">
          <ac:chgData name="Sean Shargh" userId="5dfd8099-374c-4ecc-985d-a8cafb29216f" providerId="ADAL" clId="{8DEF24FF-7656-4D2A-BF8F-F310042EFEF9}" dt="2021-03-18T16:54:34.166" v="804" actId="26606"/>
          <ac:grpSpMkLst>
            <pc:docMk/>
            <pc:sldMk cId="996603124" sldId="258"/>
            <ac:grpSpMk id="19" creationId="{1E52C707-F508-47B5-8864-8CC3EE0F030B}"/>
          </ac:grpSpMkLst>
        </pc:grpChg>
      </pc:sldChg>
      <pc:sldChg chg="modSp mod">
        <pc:chgData name="Sean Shargh" userId="5dfd8099-374c-4ecc-985d-a8cafb29216f" providerId="ADAL" clId="{8DEF24FF-7656-4D2A-BF8F-F310042EFEF9}" dt="2021-03-18T16:39:48.986" v="128" actId="27636"/>
        <pc:sldMkLst>
          <pc:docMk/>
          <pc:sldMk cId="4152399621" sldId="260"/>
        </pc:sldMkLst>
        <pc:spChg chg="mod">
          <ac:chgData name="Sean Shargh" userId="5dfd8099-374c-4ecc-985d-a8cafb29216f" providerId="ADAL" clId="{8DEF24FF-7656-4D2A-BF8F-F310042EFEF9}" dt="2021-03-18T16:39:48.986" v="128" actId="27636"/>
          <ac:spMkLst>
            <pc:docMk/>
            <pc:sldMk cId="4152399621" sldId="260"/>
            <ac:spMk id="3" creationId="{0DAD91DB-DE2E-4D14-8DD7-AE9B6700136F}"/>
          </ac:spMkLst>
        </pc:spChg>
      </pc:sldChg>
      <pc:sldChg chg="addSp delSp modSp mod setBg setClrOvrMap">
        <pc:chgData name="Sean Shargh" userId="5dfd8099-374c-4ecc-985d-a8cafb29216f" providerId="ADAL" clId="{8DEF24FF-7656-4D2A-BF8F-F310042EFEF9}" dt="2021-03-18T16:54:57.262" v="812" actId="26606"/>
        <pc:sldMkLst>
          <pc:docMk/>
          <pc:sldMk cId="1731498828" sldId="266"/>
        </pc:sldMkLst>
        <pc:spChg chg="mod">
          <ac:chgData name="Sean Shargh" userId="5dfd8099-374c-4ecc-985d-a8cafb29216f" providerId="ADAL" clId="{8DEF24FF-7656-4D2A-BF8F-F310042EFEF9}" dt="2021-03-18T16:54:57.262" v="812" actId="26606"/>
          <ac:spMkLst>
            <pc:docMk/>
            <pc:sldMk cId="1731498828" sldId="266"/>
            <ac:spMk id="2" creationId="{E0161C76-27AD-4CBC-AE3D-558968D230AA}"/>
          </ac:spMkLst>
        </pc:spChg>
        <pc:spChg chg="add del mod">
          <ac:chgData name="Sean Shargh" userId="5dfd8099-374c-4ecc-985d-a8cafb29216f" providerId="ADAL" clId="{8DEF24FF-7656-4D2A-BF8F-F310042EFEF9}" dt="2021-03-18T16:54:57.262" v="812" actId="26606"/>
          <ac:spMkLst>
            <pc:docMk/>
            <pc:sldMk cId="1731498828" sldId="266"/>
            <ac:spMk id="3" creationId="{D2EEEB99-370A-4E03-AA2C-424EA0F9F057}"/>
          </ac:spMkLst>
        </pc:spChg>
        <pc:spChg chg="add del">
          <ac:chgData name="Sean Shargh" userId="5dfd8099-374c-4ecc-985d-a8cafb29216f" providerId="ADAL" clId="{8DEF24FF-7656-4D2A-BF8F-F310042EFEF9}" dt="2021-03-18T16:54:57.262" v="812" actId="26606"/>
          <ac:spMkLst>
            <pc:docMk/>
            <pc:sldMk cId="1731498828" sldId="266"/>
            <ac:spMk id="7" creationId="{F659138C-74A1-445B-848C-3608AE871A9F}"/>
          </ac:spMkLst>
        </pc:spChg>
        <pc:spChg chg="add del">
          <ac:chgData name="Sean Shargh" userId="5dfd8099-374c-4ecc-985d-a8cafb29216f" providerId="ADAL" clId="{8DEF24FF-7656-4D2A-BF8F-F310042EFEF9}" dt="2021-03-18T16:54:45.342" v="808" actId="26606"/>
          <ac:spMkLst>
            <pc:docMk/>
            <pc:sldMk cId="1731498828" sldId="266"/>
            <ac:spMk id="8" creationId="{E03BF673-8C68-4092-BF1B-53C57EFEC21F}"/>
          </ac:spMkLst>
        </pc:spChg>
        <pc:spChg chg="add del">
          <ac:chgData name="Sean Shargh" userId="5dfd8099-374c-4ecc-985d-a8cafb29216f" providerId="ADAL" clId="{8DEF24FF-7656-4D2A-BF8F-F310042EFEF9}" dt="2021-03-18T16:54:42.142" v="806" actId="26606"/>
          <ac:spMkLst>
            <pc:docMk/>
            <pc:sldMk cId="1731498828" sldId="266"/>
            <ac:spMk id="9" creationId="{94C52C56-BEF2-4E22-8C8E-A7AC96B03A72}"/>
          </ac:spMkLst>
        </pc:spChg>
        <pc:spChg chg="add del">
          <ac:chgData name="Sean Shargh" userId="5dfd8099-374c-4ecc-985d-a8cafb29216f" providerId="ADAL" clId="{8DEF24FF-7656-4D2A-BF8F-F310042EFEF9}" dt="2021-03-18T16:54:45.342" v="808" actId="26606"/>
          <ac:spMkLst>
            <pc:docMk/>
            <pc:sldMk cId="1731498828" sldId="266"/>
            <ac:spMk id="10" creationId="{B1BDB70B-F0E6-4867-818F-C582494FB6D6}"/>
          </ac:spMkLst>
        </pc:spChg>
        <pc:spChg chg="add del">
          <ac:chgData name="Sean Shargh" userId="5dfd8099-374c-4ecc-985d-a8cafb29216f" providerId="ADAL" clId="{8DEF24FF-7656-4D2A-BF8F-F310042EFEF9}" dt="2021-03-18T16:54:42.142" v="806" actId="26606"/>
          <ac:spMkLst>
            <pc:docMk/>
            <pc:sldMk cId="1731498828" sldId="266"/>
            <ac:spMk id="11" creationId="{42285737-90EE-47DC-AC80-8AE156B11969}"/>
          </ac:spMkLst>
        </pc:spChg>
        <pc:spChg chg="add del">
          <ac:chgData name="Sean Shargh" userId="5dfd8099-374c-4ecc-985d-a8cafb29216f" providerId="ADAL" clId="{8DEF24FF-7656-4D2A-BF8F-F310042EFEF9}" dt="2021-03-18T16:54:57.262" v="812" actId="26606"/>
          <ac:spMkLst>
            <pc:docMk/>
            <pc:sldMk cId="1731498828" sldId="266"/>
            <ac:spMk id="18" creationId="{225F4217-4021-45A0-812B-398F9A7A93F9}"/>
          </ac:spMkLst>
        </pc:spChg>
        <pc:grpChg chg="add del">
          <ac:chgData name="Sean Shargh" userId="5dfd8099-374c-4ecc-985d-a8cafb29216f" providerId="ADAL" clId="{8DEF24FF-7656-4D2A-BF8F-F310042EFEF9}" dt="2021-03-18T16:54:45.342" v="808" actId="26606"/>
          <ac:grpSpMkLst>
            <pc:docMk/>
            <pc:sldMk cId="1731498828" sldId="266"/>
            <ac:grpSpMk id="12" creationId="{1E52C707-F508-47B5-8864-8CC3EE0F030B}"/>
          </ac:grpSpMkLst>
        </pc:grpChg>
        <pc:grpChg chg="add del">
          <ac:chgData name="Sean Shargh" userId="5dfd8099-374c-4ecc-985d-a8cafb29216f" providerId="ADAL" clId="{8DEF24FF-7656-4D2A-BF8F-F310042EFEF9}" dt="2021-03-18T16:54:42.142" v="806" actId="26606"/>
          <ac:grpSpMkLst>
            <pc:docMk/>
            <pc:sldMk cId="1731498828" sldId="266"/>
            <ac:grpSpMk id="13" creationId="{B57BDC17-F1B3-455F-BBF1-680AA1F25C06}"/>
          </ac:grpSpMkLst>
        </pc:grpChg>
        <pc:grpChg chg="add del">
          <ac:chgData name="Sean Shargh" userId="5dfd8099-374c-4ecc-985d-a8cafb29216f" providerId="ADAL" clId="{8DEF24FF-7656-4D2A-BF8F-F310042EFEF9}" dt="2021-03-18T16:54:57.262" v="812" actId="26606"/>
          <ac:grpSpMkLst>
            <pc:docMk/>
            <pc:sldMk cId="1731498828" sldId="266"/>
            <ac:grpSpMk id="17" creationId="{7DFD7409-66D7-4C9C-B528-E79EB64A4D31}"/>
          </ac:grpSpMkLst>
        </pc:grpChg>
        <pc:graphicFrameChg chg="add del">
          <ac:chgData name="Sean Shargh" userId="5dfd8099-374c-4ecc-985d-a8cafb29216f" providerId="ADAL" clId="{8DEF24FF-7656-4D2A-BF8F-F310042EFEF9}" dt="2021-03-18T16:54:42.142" v="806" actId="26606"/>
          <ac:graphicFrameMkLst>
            <pc:docMk/>
            <pc:sldMk cId="1731498828" sldId="266"/>
            <ac:graphicFrameMk id="5" creationId="{D2273A8E-5481-4168-959B-64F70291B79A}"/>
          </ac:graphicFrameMkLst>
        </pc:graphicFrameChg>
        <pc:graphicFrameChg chg="add del">
          <ac:chgData name="Sean Shargh" userId="5dfd8099-374c-4ecc-985d-a8cafb29216f" providerId="ADAL" clId="{8DEF24FF-7656-4D2A-BF8F-F310042EFEF9}" dt="2021-03-18T16:54:52.645" v="810" actId="26606"/>
          <ac:graphicFrameMkLst>
            <pc:docMk/>
            <pc:sldMk cId="1731498828" sldId="266"/>
            <ac:graphicFrameMk id="6" creationId="{A5A2816A-6993-49BA-8CF4-98A9587F5CBE}"/>
          </ac:graphicFrameMkLst>
        </pc:graphicFrameChg>
        <pc:cxnChg chg="add del">
          <ac:chgData name="Sean Shargh" userId="5dfd8099-374c-4ecc-985d-a8cafb29216f" providerId="ADAL" clId="{8DEF24FF-7656-4D2A-BF8F-F310042EFEF9}" dt="2021-03-18T16:54:57.262" v="812" actId="26606"/>
          <ac:cxnSpMkLst>
            <pc:docMk/>
            <pc:sldMk cId="1731498828" sldId="266"/>
            <ac:cxnSpMk id="20" creationId="{486F4EBC-E415-40E4-A8BA-BA66F0B632CB}"/>
          </ac:cxnSpMkLst>
        </pc:cxnChg>
      </pc:sldChg>
      <pc:sldChg chg="modSp mod">
        <pc:chgData name="Sean Shargh" userId="5dfd8099-374c-4ecc-985d-a8cafb29216f" providerId="ADAL" clId="{8DEF24FF-7656-4D2A-BF8F-F310042EFEF9}" dt="2021-03-18T16:46:53.808" v="456" actId="20577"/>
        <pc:sldMkLst>
          <pc:docMk/>
          <pc:sldMk cId="1937725036" sldId="267"/>
        </pc:sldMkLst>
        <pc:spChg chg="mod">
          <ac:chgData name="Sean Shargh" userId="5dfd8099-374c-4ecc-985d-a8cafb29216f" providerId="ADAL" clId="{8DEF24FF-7656-4D2A-BF8F-F310042EFEF9}" dt="2021-03-18T16:46:53.808" v="456" actId="20577"/>
          <ac:spMkLst>
            <pc:docMk/>
            <pc:sldMk cId="1937725036" sldId="267"/>
            <ac:spMk id="10" creationId="{71699985-2CB0-4361-97EE-51B93BE9AC13}"/>
          </ac:spMkLst>
        </pc:spChg>
      </pc:sldChg>
      <pc:sldChg chg="modSp mod">
        <pc:chgData name="Sean Shargh" userId="5dfd8099-374c-4ecc-985d-a8cafb29216f" providerId="ADAL" clId="{8DEF24FF-7656-4D2A-BF8F-F310042EFEF9}" dt="2021-03-18T16:46:03.801" v="394" actId="20577"/>
        <pc:sldMkLst>
          <pc:docMk/>
          <pc:sldMk cId="37526630" sldId="269"/>
        </pc:sldMkLst>
        <pc:spChg chg="mod">
          <ac:chgData name="Sean Shargh" userId="5dfd8099-374c-4ecc-985d-a8cafb29216f" providerId="ADAL" clId="{8DEF24FF-7656-4D2A-BF8F-F310042EFEF9}" dt="2021-03-18T16:45:33.712" v="335" actId="20577"/>
          <ac:spMkLst>
            <pc:docMk/>
            <pc:sldMk cId="37526630" sldId="269"/>
            <ac:spMk id="2" creationId="{F1509284-EAE9-4E3E-8A4A-700678D78B5A}"/>
          </ac:spMkLst>
        </pc:spChg>
        <pc:spChg chg="mod">
          <ac:chgData name="Sean Shargh" userId="5dfd8099-374c-4ecc-985d-a8cafb29216f" providerId="ADAL" clId="{8DEF24FF-7656-4D2A-BF8F-F310042EFEF9}" dt="2021-03-18T16:46:03.801" v="394" actId="20577"/>
          <ac:spMkLst>
            <pc:docMk/>
            <pc:sldMk cId="37526630" sldId="269"/>
            <ac:spMk id="3" creationId="{7589913F-1E74-4ECF-8CF8-8FD0D1B3DACE}"/>
          </ac:spMkLst>
        </pc:spChg>
      </pc:sldChg>
      <pc:sldChg chg="modSp mod">
        <pc:chgData name="Sean Shargh" userId="5dfd8099-374c-4ecc-985d-a8cafb29216f" providerId="ADAL" clId="{8DEF24FF-7656-4D2A-BF8F-F310042EFEF9}" dt="2021-03-18T16:44:14.529" v="298" actId="20577"/>
        <pc:sldMkLst>
          <pc:docMk/>
          <pc:sldMk cId="1229590322" sldId="270"/>
        </pc:sldMkLst>
        <pc:spChg chg="mod">
          <ac:chgData name="Sean Shargh" userId="5dfd8099-374c-4ecc-985d-a8cafb29216f" providerId="ADAL" clId="{8DEF24FF-7656-4D2A-BF8F-F310042EFEF9}" dt="2021-03-18T16:44:14.529" v="298" actId="20577"/>
          <ac:spMkLst>
            <pc:docMk/>
            <pc:sldMk cId="1229590322" sldId="270"/>
            <ac:spMk id="3" creationId="{9E94D828-C72C-4210-92CE-3EBBC4FFEADB}"/>
          </ac:spMkLst>
        </pc:spChg>
      </pc:sldChg>
      <pc:sldChg chg="modSp new mod">
        <pc:chgData name="Sean Shargh" userId="5dfd8099-374c-4ecc-985d-a8cafb29216f" providerId="ADAL" clId="{8DEF24FF-7656-4D2A-BF8F-F310042EFEF9}" dt="2021-03-18T16:45:08.186" v="324" actId="20577"/>
        <pc:sldMkLst>
          <pc:docMk/>
          <pc:sldMk cId="2018786254" sldId="271"/>
        </pc:sldMkLst>
        <pc:spChg chg="mod">
          <ac:chgData name="Sean Shargh" userId="5dfd8099-374c-4ecc-985d-a8cafb29216f" providerId="ADAL" clId="{8DEF24FF-7656-4D2A-BF8F-F310042EFEF9}" dt="2021-03-18T16:45:08.186" v="324" actId="20577"/>
          <ac:spMkLst>
            <pc:docMk/>
            <pc:sldMk cId="2018786254" sldId="271"/>
            <ac:spMk id="2" creationId="{A58E2C91-7194-4F9E-8CC0-5B5FE25412F1}"/>
          </ac:spMkLst>
        </pc:spChg>
      </pc:sldChg>
      <pc:sldChg chg="addSp delSp modSp new mod">
        <pc:chgData name="Sean Shargh" userId="5dfd8099-374c-4ecc-985d-a8cafb29216f" providerId="ADAL" clId="{8DEF24FF-7656-4D2A-BF8F-F310042EFEF9}" dt="2021-03-18T16:53:26.141" v="798" actId="20577"/>
        <pc:sldMkLst>
          <pc:docMk/>
          <pc:sldMk cId="12276123" sldId="272"/>
        </pc:sldMkLst>
        <pc:spChg chg="mod">
          <ac:chgData name="Sean Shargh" userId="5dfd8099-374c-4ecc-985d-a8cafb29216f" providerId="ADAL" clId="{8DEF24FF-7656-4D2A-BF8F-F310042EFEF9}" dt="2021-03-18T16:47:33.069" v="472"/>
          <ac:spMkLst>
            <pc:docMk/>
            <pc:sldMk cId="12276123" sldId="272"/>
            <ac:spMk id="2" creationId="{B977CC01-D438-4057-80D7-E5C924D28ED2}"/>
          </ac:spMkLst>
        </pc:spChg>
        <pc:spChg chg="del">
          <ac:chgData name="Sean Shargh" userId="5dfd8099-374c-4ecc-985d-a8cafb29216f" providerId="ADAL" clId="{8DEF24FF-7656-4D2A-BF8F-F310042EFEF9}" dt="2021-03-18T16:47:27.510" v="471"/>
          <ac:spMkLst>
            <pc:docMk/>
            <pc:sldMk cId="12276123" sldId="272"/>
            <ac:spMk id="3" creationId="{81AA3262-85D3-4CA5-B964-FD1E1C0F45F8}"/>
          </ac:spMkLst>
        </pc:spChg>
        <pc:spChg chg="del">
          <ac:chgData name="Sean Shargh" userId="5dfd8099-374c-4ecc-985d-a8cafb29216f" providerId="ADAL" clId="{8DEF24FF-7656-4D2A-BF8F-F310042EFEF9}" dt="2021-03-18T16:47:27.510" v="471"/>
          <ac:spMkLst>
            <pc:docMk/>
            <pc:sldMk cId="12276123" sldId="272"/>
            <ac:spMk id="4" creationId="{AD3E820D-6791-4320-99D3-C1C5F3A4B9EB}"/>
          </ac:spMkLst>
        </pc:spChg>
        <pc:spChg chg="del">
          <ac:chgData name="Sean Shargh" userId="5dfd8099-374c-4ecc-985d-a8cafb29216f" providerId="ADAL" clId="{8DEF24FF-7656-4D2A-BF8F-F310042EFEF9}" dt="2021-03-18T16:47:27.510" v="471"/>
          <ac:spMkLst>
            <pc:docMk/>
            <pc:sldMk cId="12276123" sldId="272"/>
            <ac:spMk id="5" creationId="{1D47AD8A-6E3A-4836-917F-EB1F3AB50BFB}"/>
          </ac:spMkLst>
        </pc:spChg>
        <pc:spChg chg="del">
          <ac:chgData name="Sean Shargh" userId="5dfd8099-374c-4ecc-985d-a8cafb29216f" providerId="ADAL" clId="{8DEF24FF-7656-4D2A-BF8F-F310042EFEF9}" dt="2021-03-18T16:47:27.510" v="471"/>
          <ac:spMkLst>
            <pc:docMk/>
            <pc:sldMk cId="12276123" sldId="272"/>
            <ac:spMk id="6" creationId="{F98C9444-1B51-4B71-92F4-F1624B078986}"/>
          </ac:spMkLst>
        </pc:spChg>
        <pc:spChg chg="add del mod">
          <ac:chgData name="Sean Shargh" userId="5dfd8099-374c-4ecc-985d-a8cafb29216f" providerId="ADAL" clId="{8DEF24FF-7656-4D2A-BF8F-F310042EFEF9}" dt="2021-03-18T16:47:33.069" v="472"/>
          <ac:spMkLst>
            <pc:docMk/>
            <pc:sldMk cId="12276123" sldId="272"/>
            <ac:spMk id="7" creationId="{D3A94EB1-8A35-41BE-8C33-D4B96CB4C080}"/>
          </ac:spMkLst>
        </pc:spChg>
        <pc:spChg chg="add del mod">
          <ac:chgData name="Sean Shargh" userId="5dfd8099-374c-4ecc-985d-a8cafb29216f" providerId="ADAL" clId="{8DEF24FF-7656-4D2A-BF8F-F310042EFEF9}" dt="2021-03-18T16:47:33.069" v="472"/>
          <ac:spMkLst>
            <pc:docMk/>
            <pc:sldMk cId="12276123" sldId="272"/>
            <ac:spMk id="8" creationId="{E53A691A-F1BD-449E-9DA1-A172565F9249}"/>
          </ac:spMkLst>
        </pc:spChg>
        <pc:spChg chg="add mod">
          <ac:chgData name="Sean Shargh" userId="5dfd8099-374c-4ecc-985d-a8cafb29216f" providerId="ADAL" clId="{8DEF24FF-7656-4D2A-BF8F-F310042EFEF9}" dt="2021-03-18T16:53:26.141" v="798" actId="20577"/>
          <ac:spMkLst>
            <pc:docMk/>
            <pc:sldMk cId="12276123" sldId="272"/>
            <ac:spMk id="9" creationId="{496B4E96-6C62-4E38-9D71-02A0ADD85253}"/>
          </ac:spMkLst>
        </pc:spChg>
      </pc:sldChg>
    </pc:docChg>
  </pc:docChgLst>
  <pc:docChgLst>
    <pc:chgData name="Sean Shargh" userId="S::sean.k.shargh@kp.org::5dfd8099-374c-4ecc-985d-a8cafb29216f" providerId="AD" clId="Web-{E30975CD-5097-4F7F-B117-5CECEA0B85A1}"/>
    <pc:docChg chg="modSld">
      <pc:chgData name="Sean Shargh" userId="S::sean.k.shargh@kp.org::5dfd8099-374c-4ecc-985d-a8cafb29216f" providerId="AD" clId="Web-{E30975CD-5097-4F7F-B117-5CECEA0B85A1}" dt="2021-03-08T19:48:11.362" v="7" actId="20577"/>
      <pc:docMkLst>
        <pc:docMk/>
      </pc:docMkLst>
      <pc:sldChg chg="modSp">
        <pc:chgData name="Sean Shargh" userId="S::sean.k.shargh@kp.org::5dfd8099-374c-4ecc-985d-a8cafb29216f" providerId="AD" clId="Web-{E30975CD-5097-4F7F-B117-5CECEA0B85A1}" dt="2021-03-08T19:48:11.362" v="7" actId="20577"/>
        <pc:sldMkLst>
          <pc:docMk/>
          <pc:sldMk cId="4152399621" sldId="260"/>
        </pc:sldMkLst>
        <pc:spChg chg="mod">
          <ac:chgData name="Sean Shargh" userId="S::sean.k.shargh@kp.org::5dfd8099-374c-4ecc-985d-a8cafb29216f" providerId="AD" clId="Web-{E30975CD-5097-4F7F-B117-5CECEA0B85A1}" dt="2021-03-08T19:48:11.362" v="7" actId="20577"/>
          <ac:spMkLst>
            <pc:docMk/>
            <pc:sldMk cId="4152399621" sldId="260"/>
            <ac:spMk id="3" creationId="{0DAD91DB-DE2E-4D14-8DD7-AE9B6700136F}"/>
          </ac:spMkLst>
        </pc:spChg>
      </pc:sldChg>
    </pc:docChg>
  </pc:docChgLst>
  <pc:docChgLst>
    <pc:chgData name="Sean Shargh" userId="S::sean.k.shargh@kp.org::5dfd8099-374c-4ecc-985d-a8cafb29216f" providerId="AD" clId="Web-{529ADDBA-ADF1-4CD3-99C3-BF47AA724862}"/>
    <pc:docChg chg="addSld modSld">
      <pc:chgData name="Sean Shargh" userId="S::sean.k.shargh@kp.org::5dfd8099-374c-4ecc-985d-a8cafb29216f" providerId="AD" clId="Web-{529ADDBA-ADF1-4CD3-99C3-BF47AA724862}" dt="2021-03-08T17:15:05.485" v="125" actId="20577"/>
      <pc:docMkLst>
        <pc:docMk/>
      </pc:docMkLst>
      <pc:sldChg chg="modSp new">
        <pc:chgData name="Sean Shargh" userId="S::sean.k.shargh@kp.org::5dfd8099-374c-4ecc-985d-a8cafb29216f" providerId="AD" clId="Web-{529ADDBA-ADF1-4CD3-99C3-BF47AA724862}" dt="2021-03-08T17:15:05.485" v="125" actId="20577"/>
        <pc:sldMkLst>
          <pc:docMk/>
          <pc:sldMk cId="37526630" sldId="269"/>
        </pc:sldMkLst>
        <pc:spChg chg="mod">
          <ac:chgData name="Sean Shargh" userId="S::sean.k.shargh@kp.org::5dfd8099-374c-4ecc-985d-a8cafb29216f" providerId="AD" clId="Web-{529ADDBA-ADF1-4CD3-99C3-BF47AA724862}" dt="2021-03-08T17:12:57.592" v="9" actId="20577"/>
          <ac:spMkLst>
            <pc:docMk/>
            <pc:sldMk cId="37526630" sldId="269"/>
            <ac:spMk id="2" creationId="{F1509284-EAE9-4E3E-8A4A-700678D78B5A}"/>
          </ac:spMkLst>
        </pc:spChg>
        <pc:spChg chg="mod">
          <ac:chgData name="Sean Shargh" userId="S::sean.k.shargh@kp.org::5dfd8099-374c-4ecc-985d-a8cafb29216f" providerId="AD" clId="Web-{529ADDBA-ADF1-4CD3-99C3-BF47AA724862}" dt="2021-03-08T17:15:05.485" v="125" actId="20577"/>
          <ac:spMkLst>
            <pc:docMk/>
            <pc:sldMk cId="37526630" sldId="269"/>
            <ac:spMk id="3" creationId="{7589913F-1E74-4ECF-8CF8-8FD0D1B3DACE}"/>
          </ac:spMkLst>
        </pc:spChg>
      </pc:sldChg>
    </pc:docChg>
  </pc:docChgLst>
  <pc:docChgLst>
    <pc:chgData name="Viet Q Tran" userId="S::viet.q2.tran@kp.org::b47e6ce0-f5c5-4be9-91db-ae6667f7d88b" providerId="AD" clId="Web-{A5285F75-A23A-49E7-BDB9-1E7FCB98729B}"/>
    <pc:docChg chg="addSld delSld modSld">
      <pc:chgData name="Viet Q Tran" userId="S::viet.q2.tran@kp.org::b47e6ce0-f5c5-4be9-91db-ae6667f7d88b" providerId="AD" clId="Web-{A5285F75-A23A-49E7-BDB9-1E7FCB98729B}" dt="2021-03-16T00:19:42.585" v="197" actId="20577"/>
      <pc:docMkLst>
        <pc:docMk/>
      </pc:docMkLst>
      <pc:sldChg chg="modSp">
        <pc:chgData name="Viet Q Tran" userId="S::viet.q2.tran@kp.org::b47e6ce0-f5c5-4be9-91db-ae6667f7d88b" providerId="AD" clId="Web-{A5285F75-A23A-49E7-BDB9-1E7FCB98729B}" dt="2021-03-16T00:16:49.763" v="130" actId="20577"/>
        <pc:sldMkLst>
          <pc:docMk/>
          <pc:sldMk cId="4152399621" sldId="260"/>
        </pc:sldMkLst>
        <pc:spChg chg="mod">
          <ac:chgData name="Viet Q Tran" userId="S::viet.q2.tran@kp.org::b47e6ce0-f5c5-4be9-91db-ae6667f7d88b" providerId="AD" clId="Web-{A5285F75-A23A-49E7-BDB9-1E7FCB98729B}" dt="2021-03-16T00:16:49.763" v="130" actId="20577"/>
          <ac:spMkLst>
            <pc:docMk/>
            <pc:sldMk cId="4152399621" sldId="260"/>
            <ac:spMk id="3" creationId="{0DAD91DB-DE2E-4D14-8DD7-AE9B6700136F}"/>
          </ac:spMkLst>
        </pc:spChg>
      </pc:sldChg>
      <pc:sldChg chg="modSp new">
        <pc:chgData name="Viet Q Tran" userId="S::viet.q2.tran@kp.org::b47e6ce0-f5c5-4be9-91db-ae6667f7d88b" providerId="AD" clId="Web-{A5285F75-A23A-49E7-BDB9-1E7FCB98729B}" dt="2021-03-16T00:19:42.585" v="197" actId="20577"/>
        <pc:sldMkLst>
          <pc:docMk/>
          <pc:sldMk cId="1229590322" sldId="270"/>
        </pc:sldMkLst>
        <pc:spChg chg="mod">
          <ac:chgData name="Viet Q Tran" userId="S::viet.q2.tran@kp.org::b47e6ce0-f5c5-4be9-91db-ae6667f7d88b" providerId="AD" clId="Web-{A5285F75-A23A-49E7-BDB9-1E7FCB98729B}" dt="2021-03-16T00:17:30.218" v="138" actId="20577"/>
          <ac:spMkLst>
            <pc:docMk/>
            <pc:sldMk cId="1229590322" sldId="270"/>
            <ac:spMk id="2" creationId="{9C8F52A6-13B1-482A-8A2B-0C3D1B911B7A}"/>
          </ac:spMkLst>
        </pc:spChg>
        <pc:spChg chg="mod">
          <ac:chgData name="Viet Q Tran" userId="S::viet.q2.tran@kp.org::b47e6ce0-f5c5-4be9-91db-ae6667f7d88b" providerId="AD" clId="Web-{A5285F75-A23A-49E7-BDB9-1E7FCB98729B}" dt="2021-03-16T00:19:42.585" v="197" actId="20577"/>
          <ac:spMkLst>
            <pc:docMk/>
            <pc:sldMk cId="1229590322" sldId="270"/>
            <ac:spMk id="3" creationId="{9E94D828-C72C-4210-92CE-3EBBC4FFEADB}"/>
          </ac:spMkLst>
        </pc:spChg>
      </pc:sldChg>
      <pc:sldChg chg="modSp new del">
        <pc:chgData name="Viet Q Tran" userId="S::viet.q2.tran@kp.org::b47e6ce0-f5c5-4be9-91db-ae6667f7d88b" providerId="AD" clId="Web-{A5285F75-A23A-49E7-BDB9-1E7FCB98729B}" dt="2021-03-16T00:16:42.044" v="124"/>
        <pc:sldMkLst>
          <pc:docMk/>
          <pc:sldMk cId="3386454373" sldId="270"/>
        </pc:sldMkLst>
        <pc:spChg chg="mod">
          <ac:chgData name="Viet Q Tran" userId="S::viet.q2.tran@kp.org::b47e6ce0-f5c5-4be9-91db-ae6667f7d88b" providerId="AD" clId="Web-{A5285F75-A23A-49E7-BDB9-1E7FCB98729B}" dt="2021-03-16T00:11:57.950" v="11" actId="20577"/>
          <ac:spMkLst>
            <pc:docMk/>
            <pc:sldMk cId="3386454373" sldId="270"/>
            <ac:spMk id="2" creationId="{390598D4-727E-49BE-935C-225653DA40C5}"/>
          </ac:spMkLst>
        </pc:spChg>
        <pc:spChg chg="mod">
          <ac:chgData name="Viet Q Tran" userId="S::viet.q2.tran@kp.org::b47e6ce0-f5c5-4be9-91db-ae6667f7d88b" providerId="AD" clId="Web-{A5285F75-A23A-49E7-BDB9-1E7FCB98729B}" dt="2021-03-16T00:16:41.028" v="123" actId="20577"/>
          <ac:spMkLst>
            <pc:docMk/>
            <pc:sldMk cId="3386454373" sldId="270"/>
            <ac:spMk id="3" creationId="{2D35E2B2-DCB7-41E7-9D2F-FFE09CA4FB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C67A8-9233-468B-8F65-3A039FA59E8A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315C-4A79-4B54-ACBF-4078129BB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54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Thanks to prior work by Joe and Nelson to identify common themes in </a:t>
            </a:r>
            <a:r>
              <a:rPr lang="en-US" dirty="0" err="1"/>
              <a:t>crosscover</a:t>
            </a:r>
            <a:r>
              <a:rPr lang="en-US" dirty="0"/>
              <a:t> calls OVERNIGHT.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315C-4A79-4B54-ACBF-4078129BBFA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92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969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6718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Urgent vs Nonurgent guidelines. 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exactly requires in-person evaluation?</a:t>
            </a:r>
          </a:p>
          <a:p>
            <a:pPr marL="171450" indent="-171450">
              <a:buFontTx/>
              <a:buChar char="-"/>
            </a:pPr>
            <a:r>
              <a:rPr lang="en-US" dirty="0"/>
              <a:t>Highlight hours of operation</a:t>
            </a:r>
          </a:p>
          <a:p>
            <a:pPr marL="171450" indent="-171450">
              <a:buFontTx/>
              <a:buChar char="-"/>
            </a:pPr>
            <a:r>
              <a:rPr lang="en-US" dirty="0"/>
              <a:t>Attend nursing meetings for spreading workflow</a:t>
            </a:r>
          </a:p>
          <a:p>
            <a:pPr marL="171450" indent="-171450">
              <a:buFontTx/>
              <a:buChar char="-"/>
            </a:pPr>
            <a:r>
              <a:rPr lang="en-US" dirty="0"/>
              <a:t>Send deck to Damon and Dana for feedback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2151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5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53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89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94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17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86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87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422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06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08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49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253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8627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71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328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6287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811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856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475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7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1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3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5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5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6CE7D5-CF57-46EF-B807-FDD0502418D4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1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1498-92C7-4E4B-8045-C9195F453964}" type="datetimeFigureOut">
              <a:rPr lang="en-US" smtClean="0"/>
              <a:t>3/21/2021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17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GSAA-HBS Virtual </a:t>
            </a:r>
            <a:r>
              <a:rPr lang="en-US" dirty="0" err="1"/>
              <a:t>Crosscover</a:t>
            </a:r>
            <a:r>
              <a:rPr lang="en-US" dirty="0"/>
              <a:t> Playbook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April 2021</a:t>
            </a:r>
          </a:p>
          <a:p>
            <a:r>
              <a:rPr lang="en-US" dirty="0"/>
              <a:t>Viet Tran</a:t>
            </a:r>
          </a:p>
          <a:p>
            <a:r>
              <a:rPr lang="en-US" dirty="0"/>
              <a:t>Sean Shargh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9972-791B-4DE8-A441-6A782633A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Approximation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270D028-BB9E-4BE4-9DBE-9A0C48087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5255" y="2412876"/>
            <a:ext cx="5107208" cy="823912"/>
          </a:xfrm>
        </p:spPr>
        <p:txBody>
          <a:bodyPr>
            <a:normAutofit/>
          </a:bodyPr>
          <a:lstStyle/>
          <a:p>
            <a:r>
              <a:rPr lang="en-US" dirty="0"/>
              <a:t>FRE Overnight Floor </a:t>
            </a:r>
            <a:r>
              <a:rPr lang="en-US" dirty="0" err="1"/>
              <a:t>Crosscover</a:t>
            </a:r>
            <a:endParaRPr lang="en-US" dirty="0"/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D2C326D3-F7D5-4BA3-92BD-EECE6AB5A0A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6426955"/>
              </p:ext>
            </p:extLst>
          </p:nvPr>
        </p:nvGraphicFramePr>
        <p:xfrm>
          <a:off x="1065029" y="3251717"/>
          <a:ext cx="4954772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7386">
                  <a:extLst>
                    <a:ext uri="{9D8B030D-6E8A-4147-A177-3AD203B41FA5}">
                      <a16:colId xmlns:a16="http://schemas.microsoft.com/office/drawing/2014/main" val="4097522433"/>
                    </a:ext>
                  </a:extLst>
                </a:gridCol>
                <a:gridCol w="2477386">
                  <a:extLst>
                    <a:ext uri="{9D8B030D-6E8A-4147-A177-3AD203B41FA5}">
                      <a16:colId xmlns:a16="http://schemas.microsoft.com/office/drawing/2014/main" val="1657177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 Of Nights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778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14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Highest Nightly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53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Lowest Nightly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8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 Number Of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050100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1BC79B-757C-42D2-8FC3-FC89F056E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7861" y="2412876"/>
            <a:ext cx="5107208" cy="823912"/>
          </a:xfrm>
        </p:spPr>
        <p:txBody>
          <a:bodyPr>
            <a:normAutofit/>
          </a:bodyPr>
          <a:lstStyle/>
          <a:p>
            <a:r>
              <a:rPr lang="en-US" dirty="0"/>
              <a:t>SLN Overnight Floor </a:t>
            </a:r>
            <a:r>
              <a:rPr lang="en-US" dirty="0" err="1"/>
              <a:t>Crosscover</a:t>
            </a:r>
            <a:endParaRPr lang="en-US" dirty="0"/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01D8D4A6-2187-4F83-B414-7DC832DC755F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505837340"/>
              </p:ext>
            </p:extLst>
          </p:nvPr>
        </p:nvGraphicFramePr>
        <p:xfrm>
          <a:off x="6261417" y="3251717"/>
          <a:ext cx="4954772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7386">
                  <a:extLst>
                    <a:ext uri="{9D8B030D-6E8A-4147-A177-3AD203B41FA5}">
                      <a16:colId xmlns:a16="http://schemas.microsoft.com/office/drawing/2014/main" val="4097522433"/>
                    </a:ext>
                  </a:extLst>
                </a:gridCol>
                <a:gridCol w="2477386">
                  <a:extLst>
                    <a:ext uri="{9D8B030D-6E8A-4147-A177-3AD203B41FA5}">
                      <a16:colId xmlns:a16="http://schemas.microsoft.com/office/drawing/2014/main" val="1657177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 Of Nights Recorded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778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141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Highest Nightly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53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Lowest Nightly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88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 Number Of Calls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050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558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E2C91-7194-4F9E-8CC0-5B5FE2541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Anticipated Volume</a:t>
            </a:r>
          </a:p>
        </p:txBody>
      </p:sp>
      <p:pic>
        <p:nvPicPr>
          <p:cNvPr id="10" name="Content Placeholder 9" descr="Chart, bar chart&#10;&#10;Description automatically generated">
            <a:extLst>
              <a:ext uri="{FF2B5EF4-FFF2-40B4-BE49-F238E27FC236}">
                <a16:creationId xmlns:a16="http://schemas.microsoft.com/office/drawing/2014/main" id="{4D4C3B59-A852-4260-B668-4DB8820759B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125" y="2857308"/>
            <a:ext cx="4572638" cy="2743583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0D8A1C-E8C0-4B6F-BBBE-C50D4E23FD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Graph shows paging volume between 6pm to 12am for one week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Increasing sample size to 1 month for better representation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i="1" dirty="0"/>
              <a:t>Note:  Disparity between SLN &amp; FRE is revealing a great opportunity to evaluate the RN culture and practices. More work to come in RN-HBS agreement.</a:t>
            </a:r>
          </a:p>
        </p:txBody>
      </p:sp>
    </p:spTree>
    <p:extLst>
      <p:ext uri="{BB962C8B-B14F-4D97-AF65-F5344CB8AC3E}">
        <p14:creationId xmlns:p14="http://schemas.microsoft.com/office/powerpoint/2010/main" val="2018786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7CC01-D438-4057-80D7-E5C924D2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Roll-Out Plan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6B4E96-6C62-4E38-9D71-02A0ADD85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deck and handout/flyers sent to nursing leads</a:t>
            </a:r>
          </a:p>
          <a:p>
            <a:r>
              <a:rPr lang="en-US" dirty="0"/>
              <a:t>Attend RN huddles to socialize workflow changes; Q&amp;A</a:t>
            </a:r>
          </a:p>
          <a:p>
            <a:r>
              <a:rPr lang="en-US" dirty="0"/>
              <a:t>Ongoing communication with RN educators for feedback</a:t>
            </a:r>
          </a:p>
        </p:txBody>
      </p:sp>
    </p:spTree>
    <p:extLst>
      <p:ext uri="{BB962C8B-B14F-4D97-AF65-F5344CB8AC3E}">
        <p14:creationId xmlns:p14="http://schemas.microsoft.com/office/powerpoint/2010/main" val="12276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9284-EAE9-4E3E-8A4A-700678D7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Collection and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9913F-1E74-4ECF-8CF8-8FD0D1B3D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1287C3"/>
              </a:buClr>
            </a:pPr>
            <a:r>
              <a:rPr lang="en-US" dirty="0"/>
              <a:t>Viet/Sean to follow up with provider in AM:</a:t>
            </a:r>
          </a:p>
          <a:p>
            <a:pPr lvl="1">
              <a:buClr>
                <a:srgbClr val="1287C3"/>
              </a:buClr>
            </a:pPr>
            <a:r>
              <a:rPr lang="en-US" dirty="0"/>
              <a:t>Review text chain for </a:t>
            </a:r>
            <a:r>
              <a:rPr lang="en-US" dirty="0" err="1"/>
              <a:t>approx</a:t>
            </a:r>
            <a:r>
              <a:rPr lang="en-US" dirty="0"/>
              <a:t> number of pages</a:t>
            </a:r>
          </a:p>
          <a:p>
            <a:pPr lvl="1">
              <a:buClr>
                <a:srgbClr val="1287C3"/>
              </a:buClr>
            </a:pPr>
            <a:r>
              <a:rPr lang="en-US" dirty="0"/>
              <a:t>Approximate number of In-House deferrals</a:t>
            </a:r>
          </a:p>
          <a:p>
            <a:pPr lvl="1">
              <a:buClr>
                <a:srgbClr val="1287C3"/>
              </a:buClr>
            </a:pPr>
            <a:r>
              <a:rPr lang="en-US" dirty="0"/>
              <a:t>Comments/Suggestions</a:t>
            </a:r>
          </a:p>
          <a:p>
            <a:pPr>
              <a:buClr>
                <a:srgbClr val="1287C3"/>
              </a:buClr>
            </a:pPr>
            <a:r>
              <a:rPr lang="en-US" dirty="0"/>
              <a:t>Shift is subject to change based on learnings</a:t>
            </a:r>
          </a:p>
        </p:txBody>
      </p:sp>
    </p:spTree>
    <p:extLst>
      <p:ext uri="{BB962C8B-B14F-4D97-AF65-F5344CB8AC3E}">
        <p14:creationId xmlns:p14="http://schemas.microsoft.com/office/powerpoint/2010/main" val="37526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A197E8E-3FFD-41D2-87CB-2CC3D7DDF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Enhancements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1699985-2CB0-4361-97EE-51B93BE9A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patients via video/iPad with RN assistance</a:t>
            </a:r>
          </a:p>
          <a:p>
            <a:r>
              <a:rPr lang="en-US" dirty="0"/>
              <a:t>Ongoing nursing education/reinforcement on nonurgent vs urgent issues</a:t>
            </a:r>
          </a:p>
          <a:p>
            <a:r>
              <a:rPr lang="en-US" dirty="0"/>
              <a:t>FRE’s (and SLN’s) RN paging culture drilldown</a:t>
            </a:r>
          </a:p>
        </p:txBody>
      </p:sp>
    </p:spTree>
    <p:extLst>
      <p:ext uri="{BB962C8B-B14F-4D97-AF65-F5344CB8AC3E}">
        <p14:creationId xmlns:p14="http://schemas.microsoft.com/office/powerpoint/2010/main" val="1937725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CE92B-7F2A-48B2-B15F-68D4C1FE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F9213-B85F-4A27-9CCD-ED45F1A97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remember to remain professional and collegial when interacting with support staff (RN, RT, </a:t>
            </a:r>
            <a:r>
              <a:rPr lang="en-US" dirty="0" err="1"/>
              <a:t>etc</a:t>
            </a:r>
            <a:r>
              <a:rPr lang="en-US" dirty="0"/>
              <a:t>) and colleagues. As with any new workflow, there will be an adjustment period so anticipate the need to periodically (and politely) educate staff on appropriate use.</a:t>
            </a:r>
          </a:p>
        </p:txBody>
      </p:sp>
    </p:spTree>
    <p:extLst>
      <p:ext uri="{BB962C8B-B14F-4D97-AF65-F5344CB8AC3E}">
        <p14:creationId xmlns:p14="http://schemas.microsoft.com/office/powerpoint/2010/main" val="960485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A5E20D-5A26-45F4-8AE2-8D2000667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74B00C-B6D8-4472-AB98-A7DB5EA183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RN Guidelines &amp; Flyer</a:t>
            </a:r>
          </a:p>
        </p:txBody>
      </p:sp>
    </p:spTree>
    <p:extLst>
      <p:ext uri="{BB962C8B-B14F-4D97-AF65-F5344CB8AC3E}">
        <p14:creationId xmlns:p14="http://schemas.microsoft.com/office/powerpoint/2010/main" val="1723652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E2F5F-52D8-44D8-A5E8-799C51421D5F}"/>
              </a:ext>
            </a:extLst>
          </p:cNvPr>
          <p:cNvSpPr txBox="1"/>
          <p:nvPr/>
        </p:nvSpPr>
        <p:spPr>
          <a:xfrm>
            <a:off x="4753896" y="268026"/>
            <a:ext cx="4080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Attention all RNs: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F32418-AB31-43C7-BDF8-E37234917845}"/>
              </a:ext>
            </a:extLst>
          </p:cNvPr>
          <p:cNvSpPr/>
          <p:nvPr/>
        </p:nvSpPr>
        <p:spPr>
          <a:xfrm>
            <a:off x="432620" y="744266"/>
            <a:ext cx="11552903" cy="691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HBS is implementing new CrossCover protocols for the entire GSAA (San Leandro &amp; Fremont).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Please see below for details.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Go-live: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April 12, 2021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New Protocol: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A single HBS provider will ‘Virtually’ cover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NONURGENT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CrossCover issues for both facilities between the hours of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6pm to 12am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‘In-House’ HBS providers will remain available in both facilities for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URGENT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CrossCover issues (</a:t>
            </a:r>
            <a:r>
              <a:rPr kumimoji="0" lang="en-US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those requiring in-person evaluation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ICU level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Crosscover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duties will remain with designated ‘In-House’ 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HBS provider.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ASK: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Determine the appropriate urgency of CrossCover issues.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Identify the designated HBS based on urgency and need for in-person evaluation.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Refer to WebServices to page/call appropriate HBS provider (‘Virtual’ vs ‘In-House’).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Please review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WebServices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example labels.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Please review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CrossCover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 guidelines/examples.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Calibri" panose="020F0502020204030204" pitchFamily="34" charset="0"/>
                <a:cs typeface="Times New Roman" panose="02020603050405020304" pitchFamily="18" charset="0"/>
              </a:rPr>
              <a:t>For questions, comments, or suggestions, please reach out to Drs Viet Tran and Sean Shargh.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577606-E492-475A-BC6D-08A7309B8A78}"/>
              </a:ext>
            </a:extLst>
          </p:cNvPr>
          <p:cNvSpPr/>
          <p:nvPr/>
        </p:nvSpPr>
        <p:spPr>
          <a:xfrm>
            <a:off x="226142" y="157316"/>
            <a:ext cx="11759381" cy="6469626"/>
          </a:xfrm>
          <a:prstGeom prst="rect">
            <a:avLst/>
          </a:prstGeom>
          <a:noFill/>
          <a:ln w="19050">
            <a:solidFill>
              <a:srgbClr val="09576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553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4C2332-8783-4648-9240-D1333EF89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72" y="691289"/>
            <a:ext cx="9810855" cy="23370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5164DF6-67E5-4DCD-BC46-D30A96CAB0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572" y="3913239"/>
            <a:ext cx="9810855" cy="25084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F73100-255B-4A7C-A4A1-F94E436A11ED}"/>
              </a:ext>
            </a:extLst>
          </p:cNvPr>
          <p:cNvSpPr txBox="1"/>
          <p:nvPr/>
        </p:nvSpPr>
        <p:spPr>
          <a:xfrm>
            <a:off x="5142271" y="436323"/>
            <a:ext cx="35691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San Leandro Example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F31EA5-D838-45CC-8784-2D8D60BED328}"/>
              </a:ext>
            </a:extLst>
          </p:cNvPr>
          <p:cNvSpPr/>
          <p:nvPr/>
        </p:nvSpPr>
        <p:spPr>
          <a:xfrm>
            <a:off x="5251053" y="3636240"/>
            <a:ext cx="14814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Fremont Example</a:t>
            </a:r>
          </a:p>
        </p:txBody>
      </p:sp>
    </p:spTree>
    <p:extLst>
      <p:ext uri="{BB962C8B-B14F-4D97-AF65-F5344CB8AC3E}">
        <p14:creationId xmlns:p14="http://schemas.microsoft.com/office/powerpoint/2010/main" val="2120438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 hidden="1">
            <a:extLst>
              <a:ext uri="{FF2B5EF4-FFF2-40B4-BE49-F238E27FC236}">
                <a16:creationId xmlns:a16="http://schemas.microsoft.com/office/drawing/2014/main" id="{ED2F5393-91A3-4102-A584-E902285C5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4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41723" y="196253"/>
            <a:ext cx="449408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GSAA HBS Virtual Cross-Cover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RN Communication Process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F23A462-D581-4451-A275-D8FA412E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0267" y="1192506"/>
            <a:ext cx="1587500" cy="1587500"/>
          </a:xfrm>
          <a:prstGeom prst="ellipse">
            <a:avLst/>
          </a:prstGeom>
          <a:solidFill>
            <a:srgbClr val="0957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FAD125B-9A3B-49A4-B9EC-C8A6D3CF9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22248" y="3229756"/>
            <a:ext cx="1587500" cy="1587500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33E4AB5-6FC1-4454-9421-850EF5A4A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0035" y="1233448"/>
            <a:ext cx="1587500" cy="1587500"/>
          </a:xfrm>
          <a:prstGeom prst="ellipse">
            <a:avLst/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40123448-0B37-4226-B26C-A3081E614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91935" y="1159529"/>
            <a:ext cx="1706088" cy="1587480"/>
          </a:xfrm>
          <a:prstGeom prst="ellipse">
            <a:avLst/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31AB5AC-284A-472B-B8E5-2F198F4E9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552125" y="1874018"/>
            <a:ext cx="569119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1394D4E-BC7A-418D-B233-6C374456A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687535" y="1874018"/>
            <a:ext cx="616441" cy="3206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61AAA85B-D8C7-43BE-844A-625265015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988191" y="1895158"/>
            <a:ext cx="580483" cy="10671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6BEBF752-C33D-4EC4-8210-F7B1D3A10097}"/>
              </a:ext>
            </a:extLst>
          </p:cNvPr>
          <p:cNvSpPr/>
          <p:nvPr/>
        </p:nvSpPr>
        <p:spPr>
          <a:xfrm>
            <a:off x="2085396" y="1563109"/>
            <a:ext cx="1371600" cy="86177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RN needs to communicate with HBS after hours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4EC02E4-F054-4111-9038-AE0BDA4C8060}"/>
              </a:ext>
            </a:extLst>
          </p:cNvPr>
          <p:cNvSpPr/>
          <p:nvPr/>
        </p:nvSpPr>
        <p:spPr>
          <a:xfrm>
            <a:off x="4218589" y="3617310"/>
            <a:ext cx="1371600" cy="86177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RN contact “virtual cross-cover ”on Webservices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771041D-83B6-4693-BC25-25AABB3CE3BF}"/>
              </a:ext>
            </a:extLst>
          </p:cNvPr>
          <p:cNvSpPr/>
          <p:nvPr/>
        </p:nvSpPr>
        <p:spPr>
          <a:xfrm>
            <a:off x="4241915" y="1547746"/>
            <a:ext cx="1371600" cy="86177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Does this require an in-person evaluation?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B69453F-B845-4467-8C29-7A6677641EC0}"/>
              </a:ext>
            </a:extLst>
          </p:cNvPr>
          <p:cNvSpPr/>
          <p:nvPr/>
        </p:nvSpPr>
        <p:spPr>
          <a:xfrm>
            <a:off x="9030186" y="3083676"/>
            <a:ext cx="137160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Schedules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7CFAFBF-6B2A-49A8-ADCE-FD94A08C87B3}"/>
              </a:ext>
            </a:extLst>
          </p:cNvPr>
          <p:cNvSpPr/>
          <p:nvPr/>
        </p:nvSpPr>
        <p:spPr>
          <a:xfrm>
            <a:off x="9030186" y="1262694"/>
            <a:ext cx="137160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Tasks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B499F5E-706B-4272-818B-C87149038662}"/>
              </a:ext>
            </a:extLst>
          </p:cNvPr>
          <p:cNvSpPr/>
          <p:nvPr/>
        </p:nvSpPr>
        <p:spPr>
          <a:xfrm>
            <a:off x="9030186" y="4904657"/>
            <a:ext cx="1371600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Resources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F8D1DEA-0363-4C10-925D-1D68E14CCEF4}"/>
              </a:ext>
            </a:extLst>
          </p:cNvPr>
          <p:cNvSpPr/>
          <p:nvPr/>
        </p:nvSpPr>
        <p:spPr>
          <a:xfrm>
            <a:off x="5263126" y="1617866"/>
            <a:ext cx="1348582" cy="22339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 Light"/>
                <a:ea typeface="+mn-ea"/>
                <a:cs typeface="Segoe UI" panose="020B0502040204020203" pitchFamily="34" charset="0"/>
              </a:rPr>
              <a:t>Yes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C109BEC-95E0-4EA0-B65C-A8353481F394}"/>
              </a:ext>
            </a:extLst>
          </p:cNvPr>
          <p:cNvSpPr/>
          <p:nvPr/>
        </p:nvSpPr>
        <p:spPr>
          <a:xfrm>
            <a:off x="110170" y="4566513"/>
            <a:ext cx="3794546" cy="25103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Virtual 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CrossCover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 hours: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49A0FD-9A2E-49B4-AB09-937621930B1B}"/>
              </a:ext>
            </a:extLst>
          </p:cNvPr>
          <p:cNvSpPr/>
          <p:nvPr/>
        </p:nvSpPr>
        <p:spPr>
          <a:xfrm>
            <a:off x="4421502" y="2934588"/>
            <a:ext cx="412292" cy="315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 Light"/>
                <a:ea typeface="+mn-ea"/>
                <a:cs typeface="Segoe UI" panose="020B0502040204020203" pitchFamily="34" charset="0"/>
              </a:rPr>
              <a:t>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FC99465-1CDB-4826-B1F6-5700512F1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81419" y="2820645"/>
            <a:ext cx="0" cy="42967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3F4725A-5A7A-43F7-AE2A-4AC4F72796E6}"/>
              </a:ext>
            </a:extLst>
          </p:cNvPr>
          <p:cNvSpPr txBox="1"/>
          <p:nvPr/>
        </p:nvSpPr>
        <p:spPr>
          <a:xfrm>
            <a:off x="6355347" y="1297405"/>
            <a:ext cx="1581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RN contact       “in-person cross-cover ” HBS on Webservices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A007807-B908-42F1-A0EF-C266D66B7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877240" y="4817933"/>
            <a:ext cx="1" cy="386877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3444BDC2-F053-4D2D-B8C2-6A836C4F3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3490" y="5190748"/>
            <a:ext cx="1587500" cy="138684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HBS contacts RN and addresses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D179FAC-B16A-44F1-B1E6-11305600C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6480" y="1233448"/>
            <a:ext cx="1587500" cy="138684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In-person HBS contacts RN and addresses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C8AA6DA-0F69-4DEE-BD7D-9AD1257AFA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55" r="1613" b="7418"/>
          <a:stretch/>
        </p:blipFill>
        <p:spPr>
          <a:xfrm>
            <a:off x="5815698" y="4595507"/>
            <a:ext cx="6034016" cy="535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1CF5B78F-DB25-45EE-A980-FF5AFD6F0E16}"/>
              </a:ext>
            </a:extLst>
          </p:cNvPr>
          <p:cNvSpPr/>
          <p:nvPr/>
        </p:nvSpPr>
        <p:spPr>
          <a:xfrm>
            <a:off x="6846058" y="4269147"/>
            <a:ext cx="3644398" cy="314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Webservices Non-Urgent Example: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A5B85BE-D553-4323-8202-649E4F05A600}"/>
              </a:ext>
            </a:extLst>
          </p:cNvPr>
          <p:cNvSpPr/>
          <p:nvPr/>
        </p:nvSpPr>
        <p:spPr>
          <a:xfrm>
            <a:off x="8832706" y="4630870"/>
            <a:ext cx="1371600" cy="319784"/>
          </a:xfrm>
          <a:prstGeom prst="ellipse">
            <a:avLst/>
          </a:prstGeom>
          <a:noFill/>
          <a:ln>
            <a:solidFill>
              <a:srgbClr val="11AE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2F5A8B-7979-4D08-B969-2B6ED86EE791}"/>
              </a:ext>
            </a:extLst>
          </p:cNvPr>
          <p:cNvSpPr/>
          <p:nvPr/>
        </p:nvSpPr>
        <p:spPr>
          <a:xfrm>
            <a:off x="6855710" y="2825409"/>
            <a:ext cx="3346891" cy="314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Webservices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59F26"/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Urgent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 Example: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2616A30-B9FC-44DD-AE47-26B9CF7174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088" y="3128875"/>
            <a:ext cx="6034015" cy="5912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7" name="Oval 66">
            <a:extLst>
              <a:ext uri="{FF2B5EF4-FFF2-40B4-BE49-F238E27FC236}">
                <a16:creationId xmlns:a16="http://schemas.microsoft.com/office/drawing/2014/main" id="{2431099F-1F08-4023-99C3-11F1ECB21F49}"/>
              </a:ext>
            </a:extLst>
          </p:cNvPr>
          <p:cNvSpPr/>
          <p:nvPr/>
        </p:nvSpPr>
        <p:spPr>
          <a:xfrm>
            <a:off x="8745702" y="3210141"/>
            <a:ext cx="1832275" cy="31978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0C3E63-0F04-4329-974C-16935E95CE90}"/>
              </a:ext>
            </a:extLst>
          </p:cNvPr>
          <p:cNvSpPr txBox="1"/>
          <p:nvPr/>
        </p:nvSpPr>
        <p:spPr>
          <a:xfrm>
            <a:off x="6353115" y="6377535"/>
            <a:ext cx="4570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For questions, comments or suggestions please reach out to                 Drs Viet Tran and Sean Shargh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8D5B309-E6ED-4222-B666-44DF15C079AF}"/>
              </a:ext>
            </a:extLst>
          </p:cNvPr>
          <p:cNvSpPr/>
          <p:nvPr/>
        </p:nvSpPr>
        <p:spPr>
          <a:xfrm>
            <a:off x="203164" y="5190750"/>
            <a:ext cx="3794546" cy="27219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highlight>
                  <a:srgbClr val="FFFF00"/>
                </a:highlight>
                <a:uLnTx/>
                <a:uFillTx/>
                <a:latin typeface="Century Gothic"/>
                <a:ea typeface="+mn-ea"/>
                <a:cs typeface="Segoe UI" panose="020B0502040204020203" pitchFamily="34" charset="0"/>
              </a:rPr>
              <a:t>6pm to 12am</a:t>
            </a:r>
          </a:p>
        </p:txBody>
      </p:sp>
    </p:spTree>
    <p:extLst>
      <p:ext uri="{BB962C8B-B14F-4D97-AF65-F5344CB8AC3E}">
        <p14:creationId xmlns:p14="http://schemas.microsoft.com/office/powerpoint/2010/main" val="84376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2FAEC-8435-4B64-BF7E-06A1D047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88209-16A1-41F3-8115-2B614198F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/>
              <a:t>During recent COVID surges, ‘Virtual Cross-cover’ was emergently implemented in facilities that were overwhelmed and understaffed.</a:t>
            </a:r>
          </a:p>
          <a:p>
            <a:pPr lvl="1"/>
            <a:endParaRPr lang="en-US"/>
          </a:p>
          <a:p>
            <a:pPr lvl="1"/>
            <a:r>
              <a:rPr lang="en-US"/>
              <a:t>HBS from other facilities were able to remotely cover pages, inbaskets, and staff messages.</a:t>
            </a:r>
          </a:p>
          <a:p>
            <a:pPr lvl="1"/>
            <a:endParaRPr lang="en-US"/>
          </a:p>
          <a:p>
            <a:pPr lvl="1"/>
            <a:r>
              <a:rPr lang="en-US"/>
              <a:t>Overall excellent feedback given the desperate situation.</a:t>
            </a:r>
          </a:p>
          <a:p>
            <a:pPr lvl="1"/>
            <a:endParaRPr lang="en-US"/>
          </a:p>
          <a:p>
            <a:pPr lvl="1"/>
            <a:r>
              <a:rPr lang="en-US"/>
              <a:t>This has sparked the evolution of cross-cover where applicable, locally.</a:t>
            </a:r>
          </a:p>
          <a:p>
            <a:pPr lvl="1"/>
            <a:endParaRPr lang="en-US"/>
          </a:p>
          <a:p>
            <a:pPr lvl="1"/>
            <a:r>
              <a:rPr lang="en-US"/>
              <a:t>Groundwork already established in other areas:  Telemetry, Tele-ICU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03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F2CBC4-AC27-4104-AEE1-A07F7A6ECB9A}"/>
              </a:ext>
            </a:extLst>
          </p:cNvPr>
          <p:cNvGraphicFramePr>
            <a:graphicFrameLocks noGrp="1"/>
          </p:cNvGraphicFramePr>
          <p:nvPr/>
        </p:nvGraphicFramePr>
        <p:xfrm>
          <a:off x="923235" y="643466"/>
          <a:ext cx="10345530" cy="5786707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5153994">
                  <a:extLst>
                    <a:ext uri="{9D8B030D-6E8A-4147-A177-3AD203B41FA5}">
                      <a16:colId xmlns:a16="http://schemas.microsoft.com/office/drawing/2014/main" val="3538054318"/>
                    </a:ext>
                  </a:extLst>
                </a:gridCol>
                <a:gridCol w="5191536">
                  <a:extLst>
                    <a:ext uri="{9D8B030D-6E8A-4147-A177-3AD203B41FA5}">
                      <a16:colId xmlns:a16="http://schemas.microsoft.com/office/drawing/2014/main" val="2037346581"/>
                    </a:ext>
                  </a:extLst>
                </a:gridCol>
              </a:tblGrid>
              <a:tr h="55710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Urgent: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Change in vital signs (hypotension, tachycardia, hypoxia, tachypnea)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Abnormal telemetry finding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New fever (with no change in other vital signs)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New change in mental status or neurologic status (such as in stroke or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seizure patients)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Delirium and agitation such as in elderly dementia patients)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Unexpected falls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Hypoglycemia / hyperglycemia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Chest pain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Facial swelling or signs of airway compromise (change is RR, wheezing, stridor)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Active bleeding (bright red blood or black stools)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Patients who wants to leave AMA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No IV access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Informing physician about stat lab results and studies (EKGs, CT scans, X-rays) are available for review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Critical lab values (such as increasing lactate and high troponin)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Medications ordered incorrectly (such as at the wrong time or for the wrong patient)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Pain management (not including chest pain)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70" marR="25470" marT="43791" marB="43791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Non urgent: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Lactate that has normalized (no more blood draws should be done, unless indicated by the MD)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Discontinuing droplet and contact precautions when tests are negative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Request to order AM labs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Troponin that is decreasing (no more blood draws should be done unless advised by the MD)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Update family about patient’s medical condition/plan unless there is a new change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Update family on imaging results unless new critically abnormal result needs immediate action which should be physician’s discretion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Make the ADT tele and the cardiac monitor order match, unless the patient was just admitted by the physician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Convert ADT from OBS to inpatient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Requesting order for already existing Foley catheter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Low urine output at end of shift (unless there is no urine output or there is concern for obstruction)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Request for sleeping medication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Request for bowel regimen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Request for cough medication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Order for Wound Care consult (especially in the middle of the night)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Medications for itching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Orders for creams and Nystatin powder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Patient refusing medications, blood draws, or medical care (as long as patient has another site of IV access available)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Changing routes of medications (such as PO to via NGT)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My patient has a procedure in the morning. Should they be NPO? (NOTE: RN should keep patient NPO after midnight while waiting for a response)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My patient just got back from a procedure. Can they have a diet?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Changing frequency of fingerstick glucose checks when patient is NPO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Order for CPAP or BiPAP when patient has already been placed on it by RT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Restraint renewal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Okay to shower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My patient’s PICC line is occluded. Can you order </a:t>
                      </a:r>
                      <a:r>
                        <a:rPr lang="en-US" sz="1000" b="0" cap="none" spc="0" dirty="0" err="1">
                          <a:solidFill>
                            <a:schemeClr val="tx1"/>
                          </a:solidFill>
                          <a:effectLst/>
                        </a:rPr>
                        <a:t>Cathflo</a:t>
                      </a: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● Confirm nasogastric/orogastric tube and PICC line placements (if no medications/fluids/tube feeding immediately due)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70" marR="25470" marT="43791" marB="4379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69750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9A8B1AF8-3E90-4D69-8304-43951C982579}"/>
              </a:ext>
            </a:extLst>
          </p:cNvPr>
          <p:cNvSpPr txBox="1"/>
          <p:nvPr/>
        </p:nvSpPr>
        <p:spPr>
          <a:xfrm>
            <a:off x="4162539" y="203814"/>
            <a:ext cx="3866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CrossCover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Guidelines/Examples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19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61C76-27AD-4CBC-AE3D-558968D2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Goal/Benefit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EEB99-370A-4E03-AA2C-424EA0F9F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Offload burden of nonurgent, tedious cross-cover issues from ‘In-House HBS’ to allow them to focus on Consults and Overhead Calls</a:t>
            </a:r>
          </a:p>
          <a:p>
            <a:r>
              <a:rPr lang="en-US"/>
              <a:t>Provide extra layer of support for FRE evening providers</a:t>
            </a:r>
          </a:p>
          <a:p>
            <a:r>
              <a:rPr lang="en-US"/>
              <a:t>Smooth transitions during hand-off times (~8pm)</a:t>
            </a:r>
          </a:p>
          <a:p>
            <a:r>
              <a:rPr lang="en-US"/>
              <a:t>Allow for operational flexibility during high census times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9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D601-FE91-49D2-B711-5116E5E0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Go-Live for GSAA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B7ACA-EA39-425D-B8EE-821511C34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Go-Live:  </a:t>
            </a:r>
            <a:r>
              <a:rPr lang="en-US" b="1" u="sng" dirty="0"/>
              <a:t>April 12</a:t>
            </a:r>
          </a:p>
          <a:p>
            <a:endParaRPr lang="en-US" b="1" u="sng" dirty="0"/>
          </a:p>
          <a:p>
            <a:r>
              <a:rPr lang="en-US" dirty="0"/>
              <a:t>Coverage:  Single HBS provider to </a:t>
            </a:r>
            <a:r>
              <a:rPr lang="en-US" b="1" dirty="0"/>
              <a:t>cover both SLN &amp; FRE </a:t>
            </a:r>
            <a:r>
              <a:rPr lang="en-US" dirty="0"/>
              <a:t>between </a:t>
            </a:r>
            <a:r>
              <a:rPr lang="en-US" b="1" u="sng" dirty="0"/>
              <a:t>6pm to 12am daily</a:t>
            </a:r>
          </a:p>
          <a:p>
            <a:endParaRPr lang="en-US" dirty="0"/>
          </a:p>
          <a:p>
            <a:r>
              <a:rPr lang="en-US" dirty="0"/>
              <a:t>Built into schedule:  1.5 units of ‘HBA’ activity</a:t>
            </a:r>
          </a:p>
        </p:txBody>
      </p:sp>
    </p:spTree>
    <p:extLst>
      <p:ext uri="{BB962C8B-B14F-4D97-AF65-F5344CB8AC3E}">
        <p14:creationId xmlns:p14="http://schemas.microsoft.com/office/powerpoint/2010/main" val="3285774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94B82D8F-0841-425C-BA11-94688C9DE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854"/>
            <a:ext cx="6095999" cy="6759146"/>
          </a:xfrm>
          <a:prstGeom prst="rect">
            <a:avLst/>
          </a:prstGeom>
        </p:spPr>
      </p:pic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4617600E-C4E8-41F1-BDDF-9A522D686E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146" y="0"/>
            <a:ext cx="5432854" cy="685800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B361BC7-1C56-4800-AB2A-B4EF1F40FAAA}"/>
              </a:ext>
            </a:extLst>
          </p:cNvPr>
          <p:cNvSpPr/>
          <p:nvPr/>
        </p:nvSpPr>
        <p:spPr>
          <a:xfrm>
            <a:off x="3168503" y="2998381"/>
            <a:ext cx="1424763" cy="212651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4D557D0-12F5-43CE-97B6-CBF8EE0C76F4}"/>
              </a:ext>
            </a:extLst>
          </p:cNvPr>
          <p:cNvSpPr/>
          <p:nvPr/>
        </p:nvSpPr>
        <p:spPr>
          <a:xfrm>
            <a:off x="9870559" y="2998381"/>
            <a:ext cx="1424763" cy="212651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174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C6D16-10BC-4012-99F5-BE9C4B89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D91DB-DE2E-4D14-8DD7-AE9B67001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Maintain same quality of cross-coverage</a:t>
            </a:r>
          </a:p>
          <a:p>
            <a:pPr lvl="1"/>
            <a:r>
              <a:rPr lang="en-US" dirty="0"/>
              <a:t>Ensure home workspace and equipment (laptop, KP iPhone) are operational</a:t>
            </a:r>
          </a:p>
          <a:p>
            <a:pPr lvl="1"/>
            <a:r>
              <a:rPr lang="en-US" dirty="0"/>
              <a:t>Clear out system Sign-Out lists for both facilities.</a:t>
            </a:r>
          </a:p>
          <a:p>
            <a:pPr lvl="2"/>
            <a:r>
              <a:rPr lang="en-US" dirty="0"/>
              <a:t>*For those adding to lists, please be clear on requested course of action.*</a:t>
            </a:r>
          </a:p>
          <a:p>
            <a:pPr lvl="1"/>
            <a:r>
              <a:rPr lang="en-US" dirty="0"/>
              <a:t>If ‘Virtual HBS’ determines cross-cover issue requires in-person evaluation, ‘Virtual HBS’ will directly reach out to designated ‘In-House HBS’.</a:t>
            </a:r>
          </a:p>
          <a:p>
            <a:pPr lvl="2"/>
            <a:r>
              <a:rPr lang="en-US" dirty="0"/>
              <a:t>*Do NOT use RN as a middle-person*</a:t>
            </a:r>
          </a:p>
          <a:p>
            <a:pPr lvl="1"/>
            <a:r>
              <a:rPr lang="en-US" dirty="0"/>
              <a:t>Minimize use of verbal orders. Computer ideally accessible at all times.</a:t>
            </a:r>
          </a:p>
          <a:p>
            <a:pPr marL="457200" lvl="1" indent="0">
              <a:buClr>
                <a:srgbClr val="30ACEC">
                  <a:lumMod val="75000"/>
                </a:srgbClr>
              </a:buCl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9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F52A6-13B1-482A-8A2B-0C3D1B91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4D828-C72C-4210-92CE-3EBBC4FFE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End-of-Shift Handoff</a:t>
            </a:r>
          </a:p>
          <a:p>
            <a:pPr lvl="1"/>
            <a:r>
              <a:rPr lang="en-US" b="1" dirty="0">
                <a:ea typeface="+mn-lt"/>
                <a:cs typeface="+mn-lt"/>
              </a:rPr>
              <a:t>Text or verbal</a:t>
            </a:r>
            <a:r>
              <a:rPr lang="en-US" dirty="0">
                <a:ea typeface="+mn-lt"/>
                <a:cs typeface="+mn-lt"/>
              </a:rPr>
              <a:t> sign-out to corresponding ‘In-House’ </a:t>
            </a:r>
            <a:r>
              <a:rPr lang="en-US" dirty="0" err="1">
                <a:ea typeface="+mn-lt"/>
                <a:cs typeface="+mn-lt"/>
              </a:rPr>
              <a:t>CrossCover</a:t>
            </a:r>
            <a:r>
              <a:rPr lang="en-US" dirty="0">
                <a:ea typeface="+mn-lt"/>
                <a:cs typeface="+mn-lt"/>
              </a:rPr>
              <a:t> HBS provider</a:t>
            </a:r>
          </a:p>
          <a:p>
            <a:pPr lvl="2"/>
            <a:r>
              <a:rPr lang="en-US" dirty="0">
                <a:ea typeface="+mn-lt"/>
                <a:cs typeface="+mn-lt"/>
              </a:rPr>
              <a:t>Acknowledgement required</a:t>
            </a:r>
          </a:p>
          <a:p>
            <a:pPr lvl="1">
              <a:buClr>
                <a:srgbClr val="1287C3"/>
              </a:buClr>
            </a:pPr>
            <a:r>
              <a:rPr lang="en-US" dirty="0">
                <a:ea typeface="+mn-lt"/>
                <a:cs typeface="+mn-lt"/>
              </a:rPr>
              <a:t>Pending labs or imaging</a:t>
            </a:r>
          </a:p>
          <a:p>
            <a:pPr lvl="1">
              <a:buClr>
                <a:srgbClr val="1287C3"/>
              </a:buClr>
            </a:pPr>
            <a:r>
              <a:rPr lang="en-US" dirty="0">
                <a:ea typeface="+mn-lt"/>
                <a:cs typeface="+mn-lt"/>
              </a:rPr>
              <a:t>Prior sign-out from primary team or specialist regarding patient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590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5653-A67F-4106-86C1-F49929769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2A3BF-D062-4C12-8106-8A5035A4E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Responsibilities to remain with In-House HBS:</a:t>
            </a:r>
          </a:p>
          <a:p>
            <a:pPr lvl="1"/>
            <a:r>
              <a:rPr lang="en-US" dirty="0"/>
              <a:t>ICU cross-cover</a:t>
            </a:r>
          </a:p>
          <a:p>
            <a:pPr lvl="1"/>
            <a:r>
              <a:rPr lang="en-US" dirty="0"/>
              <a:t>Overhead Codes</a:t>
            </a:r>
          </a:p>
          <a:p>
            <a:pPr lvl="1"/>
            <a:r>
              <a:rPr lang="en-US" dirty="0"/>
              <a:t>AAM alerts</a:t>
            </a:r>
          </a:p>
        </p:txBody>
      </p:sp>
    </p:spTree>
    <p:extLst>
      <p:ext uri="{BB962C8B-B14F-4D97-AF65-F5344CB8AC3E}">
        <p14:creationId xmlns:p14="http://schemas.microsoft.com/office/powerpoint/2010/main" val="3076838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92A70-B8DA-475F-8DA9-E04BC1F43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0E7A-CA45-4E1A-BF14-CFBF0F544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Technical failure</a:t>
            </a:r>
          </a:p>
          <a:p>
            <a:pPr lvl="1"/>
            <a:r>
              <a:rPr lang="en-US" dirty="0"/>
              <a:t>If unable to resolve issue in timely manner, and no alternative method (KP iPhone), then will need to come to closest facility to perform duties.</a:t>
            </a:r>
          </a:p>
          <a:p>
            <a:r>
              <a:rPr lang="en-US" dirty="0"/>
              <a:t>Sick-call</a:t>
            </a:r>
          </a:p>
          <a:p>
            <a:pPr lvl="1"/>
            <a:r>
              <a:rPr lang="en-US" dirty="0"/>
              <a:t>If known in advance, query will go out to group for volunteers.</a:t>
            </a:r>
          </a:p>
          <a:p>
            <a:pPr lvl="1"/>
            <a:r>
              <a:rPr lang="en-US" dirty="0"/>
              <a:t>If last minute, cross-coverage will revert to traditional ‘In-House HBS’ coverage (HBA 2 in SLN, HBA 3 in FRE). This will require communicating to operators and updating </a:t>
            </a:r>
            <a:r>
              <a:rPr lang="en-US" dirty="0" err="1"/>
              <a:t>WebServices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8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55520_Project analysis, from 24Slides_SL_V1.potx" id="{55E7247F-78B2-40DB-9AFE-D4DD42FA8F09}" vid="{22E2FD65-A32D-4798-AF43-CE42F250BDD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AC142CDBC3B4E946DD73A03AE65D3" ma:contentTypeVersion="11" ma:contentTypeDescription="Create a new document." ma:contentTypeScope="" ma:versionID="4e99cd074c5d40d1ab7d34c4b802253c">
  <xsd:schema xmlns:xsd="http://www.w3.org/2001/XMLSchema" xmlns:xs="http://www.w3.org/2001/XMLSchema" xmlns:p="http://schemas.microsoft.com/office/2006/metadata/properties" xmlns:ns2="5c339a27-a54e-49b4-8482-b16707b1205e" xmlns:ns3="70805dbf-9b42-4233-b354-4a21e6a6b24a" targetNamespace="http://schemas.microsoft.com/office/2006/metadata/properties" ma:root="true" ma:fieldsID="0e0315dda90f44de79ad75de3ccd4e23" ns2:_="" ns3:_="">
    <xsd:import namespace="5c339a27-a54e-49b4-8482-b16707b1205e"/>
    <xsd:import namespace="70805dbf-9b42-4233-b354-4a21e6a6b2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a27-a54e-49b4-8482-b16707b120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05dbf-9b42-4233-b354-4a21e6a6b24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D16438-0BB2-4D16-B27C-3226B318953A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70805dbf-9b42-4233-b354-4a21e6a6b24a"/>
    <ds:schemaRef ds:uri="5c339a27-a54e-49b4-8482-b16707b1205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889810-52C1-40A4-9AF6-7B9BCB57B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ABB335-DD6F-4B92-A56C-8CCE0BAD59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39a27-a54e-49b4-8482-b16707b1205e"/>
    <ds:schemaRef ds:uri="70805dbf-9b42-4233-b354-4a21e6a6b2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68</TotalTime>
  <Words>1475</Words>
  <Application>Microsoft Office PowerPoint</Application>
  <PresentationFormat>Widescreen</PresentationFormat>
  <Paragraphs>195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Gothic</vt:lpstr>
      <vt:lpstr>Corbel</vt:lpstr>
      <vt:lpstr>Segoe UI Light</vt:lpstr>
      <vt:lpstr>Symbol</vt:lpstr>
      <vt:lpstr>Parallax</vt:lpstr>
      <vt:lpstr>Office Theme</vt:lpstr>
      <vt:lpstr>GSAA-HBS Virtual Crosscover Playbook</vt:lpstr>
      <vt:lpstr>Background</vt:lpstr>
      <vt:lpstr>Goal/Benefit</vt:lpstr>
      <vt:lpstr>Go-Live for GSAA</vt:lpstr>
      <vt:lpstr>PowerPoint Presentation</vt:lpstr>
      <vt:lpstr>Expectations</vt:lpstr>
      <vt:lpstr>Expectations</vt:lpstr>
      <vt:lpstr>Exclusions</vt:lpstr>
      <vt:lpstr>Backup Scenarios</vt:lpstr>
      <vt:lpstr>Approximation</vt:lpstr>
      <vt:lpstr>Anticipated Volume</vt:lpstr>
      <vt:lpstr>Roll-Out Plan</vt:lpstr>
      <vt:lpstr>Data Collection and Review</vt:lpstr>
      <vt:lpstr>Future Enhancements</vt:lpstr>
      <vt:lpstr>Important</vt:lpstr>
      <vt:lpstr>APPENDIX</vt:lpstr>
      <vt:lpstr>PowerPoint Presentation</vt:lpstr>
      <vt:lpstr>PowerPoint Presentation</vt:lpstr>
      <vt:lpstr>Project analysis slide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GSAA-HBS Virtual Crosscover Playbook</dc:title>
  <dc:creator>Sean Shargh</dc:creator>
  <cp:lastModifiedBy>Sean</cp:lastModifiedBy>
  <cp:revision>54</cp:revision>
  <dcterms:created xsi:type="dcterms:W3CDTF">2021-03-06T22:22:17Z</dcterms:created>
  <dcterms:modified xsi:type="dcterms:W3CDTF">2021-03-21T21:45:41Z</dcterms:modified>
</cp:coreProperties>
</file>